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4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matic SC" pitchFamily="2" charset="-79"/>
      <p:regular r:id="rId45"/>
      <p:bold r:id="rId46"/>
    </p:embeddedFont>
    <p:embeddedFont>
      <p:font typeface="Barlow" pitchFamily="2" charset="77"/>
      <p:regular r:id="rId47"/>
      <p:bold r:id="rId48"/>
      <p:italic r:id="rId49"/>
      <p:boldItalic r:id="rId50"/>
    </p:embeddedFont>
    <p:embeddedFont>
      <p:font typeface="Bebas Neue" panose="020B0606020202050201" pitchFamily="34" charset="77"/>
      <p:regular r:id="rId51"/>
    </p:embeddedFont>
    <p:embeddedFont>
      <p:font typeface="Proxima Nova" panose="02000506030000020004" pitchFamily="2" charset="0"/>
      <p:regular r:id="rId52"/>
      <p:bold r:id="rId53"/>
      <p:italic r:id="rId54"/>
      <p:boldItalic r:id="rId55"/>
    </p:embeddedFont>
    <p:embeddedFont>
      <p:font typeface="PT Sans" panose="020B0503020203020204" pitchFamily="34" charset="77"/>
      <p:regular r:id="rId56"/>
      <p:bold r:id="rId57"/>
      <p:italic r:id="rId58"/>
      <p:boldItalic r:id="rId59"/>
    </p:embeddedFont>
    <p:embeddedFont>
      <p:font typeface="Raleway Black" panose="020F0502020204030204" pitchFamily="34" charset="0"/>
      <p:bold r:id="rId60"/>
      <p:italic r:id="rId61"/>
      <p:boldItalic r:id="rId62"/>
    </p:embeddedFont>
    <p:embeddedFont>
      <p:font typeface="Roboto Medium" panose="020F0502020204030204" pitchFamily="34"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1263D31-AF2E-4655-8AD8-B99BF6B1DB8B}">
  <a:tblStyle styleId="{B1263D31-AF2E-4655-8AD8-B99BF6B1DB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B752EF3-3132-4591-83C3-565B606722A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8"/>
  </p:normalViewPr>
  <p:slideViewPr>
    <p:cSldViewPr snapToGrid="0">
      <p:cViewPr varScale="1">
        <p:scale>
          <a:sx n="141" d="100"/>
          <a:sy n="141" d="100"/>
        </p:scale>
        <p:origin x="80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11e375b9f55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21722c30371_0_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21722c30371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21722c3037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21722c303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10f9e629ec3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10f9e629ec3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1105afc42a3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1105afc42a3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11360713c04_0_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21cbd33eb97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21cbd33eb9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p:cNvGrpSpPr/>
        <p:nvPr/>
      </p:nvGrpSpPr>
      <p:grpSpPr>
        <a:xfrm>
          <a:off x="0" y="0"/>
          <a:ext cx="0" cy="0"/>
          <a:chOff x="0" y="0"/>
          <a:chExt cx="0" cy="0"/>
        </a:xfrm>
      </p:grpSpPr>
      <p:sp>
        <p:nvSpPr>
          <p:cNvPr id="1066" name="Google Shape;1066;g11e375b9f55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11e375b9f5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118898af35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118898af35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21722c30371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21722c30371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1105afc42a3_1_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255decbee8f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255decbee8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9"/>
        <p:cNvGrpSpPr/>
        <p:nvPr/>
      </p:nvGrpSpPr>
      <p:grpSpPr>
        <a:xfrm>
          <a:off x="0" y="0"/>
          <a:ext cx="0" cy="0"/>
          <a:chOff x="0" y="0"/>
          <a:chExt cx="0" cy="0"/>
        </a:xfrm>
      </p:grpSpPr>
      <p:sp>
        <p:nvSpPr>
          <p:cNvPr id="1420" name="Google Shape;1420;g1105afc42a3_1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1" name="Google Shape;1421;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1105afc42a3_1_8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4"/>
        <p:cNvGrpSpPr/>
        <p:nvPr/>
      </p:nvGrpSpPr>
      <p:grpSpPr>
        <a:xfrm>
          <a:off x="0" y="0"/>
          <a:ext cx="0" cy="0"/>
          <a:chOff x="0" y="0"/>
          <a:chExt cx="0" cy="0"/>
        </a:xfrm>
      </p:grpSpPr>
      <p:sp>
        <p:nvSpPr>
          <p:cNvPr id="1595" name="Google Shape;1595;g255decbee8f_3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6" name="Google Shape;1596;g255decbee8f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0"/>
        <p:cNvGrpSpPr/>
        <p:nvPr/>
      </p:nvGrpSpPr>
      <p:grpSpPr>
        <a:xfrm>
          <a:off x="0" y="0"/>
          <a:ext cx="0" cy="0"/>
          <a:chOff x="0" y="0"/>
          <a:chExt cx="0" cy="0"/>
        </a:xfrm>
      </p:grpSpPr>
      <p:sp>
        <p:nvSpPr>
          <p:cNvPr id="1601" name="Google Shape;1601;g255decbee8f_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2" name="Google Shape;1602;g255decbee8f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255decbee8f_3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255decbee8f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6"/>
        <p:cNvGrpSpPr/>
        <p:nvPr/>
      </p:nvGrpSpPr>
      <p:grpSpPr>
        <a:xfrm>
          <a:off x="0" y="0"/>
          <a:ext cx="0" cy="0"/>
          <a:chOff x="0" y="0"/>
          <a:chExt cx="0" cy="0"/>
        </a:xfrm>
      </p:grpSpPr>
      <p:sp>
        <p:nvSpPr>
          <p:cNvPr id="1627" name="Google Shape;1627;g255decbee8f_3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8" name="Google Shape;1628;g255decbee8f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2"/>
        <p:cNvGrpSpPr/>
        <p:nvPr/>
      </p:nvGrpSpPr>
      <p:grpSpPr>
        <a:xfrm>
          <a:off x="0" y="0"/>
          <a:ext cx="0" cy="0"/>
          <a:chOff x="0" y="0"/>
          <a:chExt cx="0" cy="0"/>
        </a:xfrm>
      </p:grpSpPr>
      <p:sp>
        <p:nvSpPr>
          <p:cNvPr id="1643" name="Google Shape;1643;g255decbee8f_3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4" name="Google Shape;1644;g255decbee8f_3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9"/>
        <p:cNvGrpSpPr/>
        <p:nvPr/>
      </p:nvGrpSpPr>
      <p:grpSpPr>
        <a:xfrm>
          <a:off x="0" y="0"/>
          <a:ext cx="0" cy="0"/>
          <a:chOff x="0" y="0"/>
          <a:chExt cx="0" cy="0"/>
        </a:xfrm>
      </p:grpSpPr>
      <p:sp>
        <p:nvSpPr>
          <p:cNvPr id="1980" name="Google Shape;1980;g255decbee8f_3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1" name="Google Shape;1981;g255decbee8f_3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10f9e629ec3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3"/>
        <p:cNvGrpSpPr/>
        <p:nvPr/>
      </p:nvGrpSpPr>
      <p:grpSpPr>
        <a:xfrm>
          <a:off x="0" y="0"/>
          <a:ext cx="0" cy="0"/>
          <a:chOff x="0" y="0"/>
          <a:chExt cx="0" cy="0"/>
        </a:xfrm>
      </p:grpSpPr>
      <p:sp>
        <p:nvSpPr>
          <p:cNvPr id="7894" name="Google Shape;7894;g255decbee8f_3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5" name="Google Shape;7895;g255decbee8f_3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0"/>
        <p:cNvGrpSpPr/>
        <p:nvPr/>
      </p:nvGrpSpPr>
      <p:grpSpPr>
        <a:xfrm>
          <a:off x="0" y="0"/>
          <a:ext cx="0" cy="0"/>
          <a:chOff x="0" y="0"/>
          <a:chExt cx="0" cy="0"/>
        </a:xfrm>
      </p:grpSpPr>
      <p:sp>
        <p:nvSpPr>
          <p:cNvPr id="8321" name="Google Shape;8321;g255decbee8f_3_6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2" name="Google Shape;8322;g255decbee8f_3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3"/>
        <p:cNvGrpSpPr/>
        <p:nvPr/>
      </p:nvGrpSpPr>
      <p:grpSpPr>
        <a:xfrm>
          <a:off x="0" y="0"/>
          <a:ext cx="0" cy="0"/>
          <a:chOff x="0" y="0"/>
          <a:chExt cx="0" cy="0"/>
        </a:xfrm>
      </p:grpSpPr>
      <p:sp>
        <p:nvSpPr>
          <p:cNvPr id="8484" name="Google Shape;8484;g255decbee8f_3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5" name="Google Shape;8485;g255decbee8f_3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5"/>
        <p:cNvGrpSpPr/>
        <p:nvPr/>
      </p:nvGrpSpPr>
      <p:grpSpPr>
        <a:xfrm>
          <a:off x="0" y="0"/>
          <a:ext cx="0" cy="0"/>
          <a:chOff x="0" y="0"/>
          <a:chExt cx="0" cy="0"/>
        </a:xfrm>
      </p:grpSpPr>
      <p:sp>
        <p:nvSpPr>
          <p:cNvPr id="8886" name="Google Shape;8886;g255decbee8f_3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7" name="Google Shape;8887;g255decbee8f_3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6"/>
        <p:cNvGrpSpPr/>
        <p:nvPr/>
      </p:nvGrpSpPr>
      <p:grpSpPr>
        <a:xfrm>
          <a:off x="0" y="0"/>
          <a:ext cx="0" cy="0"/>
          <a:chOff x="0" y="0"/>
          <a:chExt cx="0" cy="0"/>
        </a:xfrm>
      </p:grpSpPr>
      <p:sp>
        <p:nvSpPr>
          <p:cNvPr id="9257" name="Google Shape;9257;g255decbee8f_3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8" name="Google Shape;9258;g255decbee8f_3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0"/>
        <p:cNvGrpSpPr/>
        <p:nvPr/>
      </p:nvGrpSpPr>
      <p:grpSpPr>
        <a:xfrm>
          <a:off x="0" y="0"/>
          <a:ext cx="0" cy="0"/>
          <a:chOff x="0" y="0"/>
          <a:chExt cx="0" cy="0"/>
        </a:xfrm>
      </p:grpSpPr>
      <p:sp>
        <p:nvSpPr>
          <p:cNvPr id="9571" name="Google Shape;9571;g255decbee8f_3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2" name="Google Shape;9572;g255decbee8f_3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61"/>
        <p:cNvGrpSpPr/>
        <p:nvPr/>
      </p:nvGrpSpPr>
      <p:grpSpPr>
        <a:xfrm>
          <a:off x="0" y="0"/>
          <a:ext cx="0" cy="0"/>
          <a:chOff x="0" y="0"/>
          <a:chExt cx="0" cy="0"/>
        </a:xfrm>
      </p:grpSpPr>
      <p:sp>
        <p:nvSpPr>
          <p:cNvPr id="9862" name="Google Shape;9862;g255decbee8f_3_8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3" name="Google Shape;9863;g255decbee8f_3_8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0"/>
        <p:cNvGrpSpPr/>
        <p:nvPr/>
      </p:nvGrpSpPr>
      <p:grpSpPr>
        <a:xfrm>
          <a:off x="0" y="0"/>
          <a:ext cx="0" cy="0"/>
          <a:chOff x="0" y="0"/>
          <a:chExt cx="0" cy="0"/>
        </a:xfrm>
      </p:grpSpPr>
      <p:sp>
        <p:nvSpPr>
          <p:cNvPr id="10221" name="Google Shape;10221;g255decbee8f_3_8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2" name="Google Shape;10222;g255decbee8f_3_8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7"/>
        <p:cNvGrpSpPr/>
        <p:nvPr/>
      </p:nvGrpSpPr>
      <p:grpSpPr>
        <a:xfrm>
          <a:off x="0" y="0"/>
          <a:ext cx="0" cy="0"/>
          <a:chOff x="0" y="0"/>
          <a:chExt cx="0" cy="0"/>
        </a:xfrm>
      </p:grpSpPr>
      <p:sp>
        <p:nvSpPr>
          <p:cNvPr id="10638" name="Google Shape;10638;g255decbee8f_3_90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9" name="Google Shape;10639;g255decbee8f_3_9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7"/>
        <p:cNvGrpSpPr/>
        <p:nvPr/>
      </p:nvGrpSpPr>
      <p:grpSpPr>
        <a:xfrm>
          <a:off x="0" y="0"/>
          <a:ext cx="0" cy="0"/>
          <a:chOff x="0" y="0"/>
          <a:chExt cx="0" cy="0"/>
        </a:xfrm>
      </p:grpSpPr>
      <p:sp>
        <p:nvSpPr>
          <p:cNvPr id="10978" name="Google Shape;10978;g255decbee8f_3_9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9" name="Google Shape;10979;g255decbee8f_3_9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0a3ae21fea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20a3ae21fe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5"/>
        <p:cNvGrpSpPr/>
        <p:nvPr/>
      </p:nvGrpSpPr>
      <p:grpSpPr>
        <a:xfrm>
          <a:off x="0" y="0"/>
          <a:ext cx="0" cy="0"/>
          <a:chOff x="0" y="0"/>
          <a:chExt cx="0" cy="0"/>
        </a:xfrm>
      </p:grpSpPr>
      <p:sp>
        <p:nvSpPr>
          <p:cNvPr id="11166" name="Google Shape;11166;g255decbee8f_3_9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7" name="Google Shape;11167;g255decbee8f_3_9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1"/>
        <p:cNvGrpSpPr/>
        <p:nvPr/>
      </p:nvGrpSpPr>
      <p:grpSpPr>
        <a:xfrm>
          <a:off x="0" y="0"/>
          <a:ext cx="0" cy="0"/>
          <a:chOff x="0" y="0"/>
          <a:chExt cx="0" cy="0"/>
        </a:xfrm>
      </p:grpSpPr>
      <p:sp>
        <p:nvSpPr>
          <p:cNvPr id="11412" name="Google Shape;11412;g255decbee8f_3_109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3" name="Google Shape;11413;g255decbee8f_3_10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11e7c571f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11e7c571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1258269c9b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21258269c9b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140bdeee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140bdeee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21258269c9b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27"/>
          </a:xfrm>
          <a:prstGeom prst="rect">
            <a:avLst/>
          </a:prstGeom>
          <a:noFill/>
          <a:ln>
            <a:noFill/>
          </a:ln>
        </p:spPr>
      </p:pic>
      <p:sp>
        <p:nvSpPr>
          <p:cNvPr id="10" name="Google Shape;10;p2"/>
          <p:cNvSpPr txBox="1">
            <a:spLocks noGrp="1"/>
          </p:cNvSpPr>
          <p:nvPr>
            <p:ph type="ctrTitle"/>
          </p:nvPr>
        </p:nvSpPr>
        <p:spPr>
          <a:xfrm>
            <a:off x="808175" y="1297125"/>
            <a:ext cx="4116600" cy="23709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5100" b="0">
                <a:latin typeface="Raleway Black"/>
                <a:ea typeface="Raleway Black"/>
                <a:cs typeface="Raleway Black"/>
                <a:sym typeface="Raleway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808175" y="3573550"/>
            <a:ext cx="41166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atin typeface="Barlow"/>
                <a:ea typeface="Barlow"/>
                <a:cs typeface="Barlow"/>
                <a:sym typeface="Barlow"/>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21825" y="-317375"/>
            <a:ext cx="9782559" cy="6309767"/>
            <a:chOff x="-221825" y="-317375"/>
            <a:chExt cx="9782559" cy="6309767"/>
          </a:xfrm>
        </p:grpSpPr>
        <p:sp>
          <p:nvSpPr>
            <p:cNvPr id="13" name="Google Shape;13;p2"/>
            <p:cNvSpPr/>
            <p:nvPr/>
          </p:nvSpPr>
          <p:spPr>
            <a:xfrm>
              <a:off x="-221825" y="-317375"/>
              <a:ext cx="6132850" cy="1378750"/>
            </a:xfrm>
            <a:custGeom>
              <a:avLst/>
              <a:gdLst/>
              <a:ahLst/>
              <a:cxnLst/>
              <a:rect l="l" t="t" r="r" b="b"/>
              <a:pathLst>
                <a:path w="245314" h="55150" extrusionOk="0">
                  <a:moveTo>
                    <a:pt x="0" y="55150"/>
                  </a:moveTo>
                  <a:cubicBezTo>
                    <a:pt x="13621" y="49245"/>
                    <a:pt x="43101" y="24003"/>
                    <a:pt x="81725" y="19717"/>
                  </a:cubicBezTo>
                  <a:cubicBezTo>
                    <a:pt x="120349" y="15431"/>
                    <a:pt x="205549" y="32718"/>
                    <a:pt x="231743" y="29432"/>
                  </a:cubicBezTo>
                  <a:cubicBezTo>
                    <a:pt x="257937" y="26146"/>
                    <a:pt x="237696" y="4905"/>
                    <a:pt x="238887" y="0"/>
                  </a:cubicBezTo>
                </a:path>
              </a:pathLst>
            </a:custGeom>
            <a:noFill/>
            <a:ln w="9525" cap="flat" cmpd="sng">
              <a:solidFill>
                <a:schemeClr val="dk1"/>
              </a:solidFill>
              <a:prstDash val="solid"/>
              <a:round/>
              <a:headEnd type="none" w="med" len="med"/>
              <a:tailEnd type="none" w="med" len="med"/>
            </a:ln>
          </p:spPr>
        </p:sp>
        <p:sp>
          <p:nvSpPr>
            <p:cNvPr id="14" name="Google Shape;14;p2"/>
            <p:cNvSpPr/>
            <p:nvPr/>
          </p:nvSpPr>
          <p:spPr>
            <a:xfrm rot="-879311">
              <a:off x="4101747" y="3879125"/>
              <a:ext cx="5361689" cy="1458736"/>
            </a:xfrm>
            <a:custGeom>
              <a:avLst/>
              <a:gdLst/>
              <a:ahLst/>
              <a:cxnLst/>
              <a:rect l="l" t="t" r="r" b="b"/>
              <a:pathLst>
                <a:path w="282607" h="71657" extrusionOk="0">
                  <a:moveTo>
                    <a:pt x="0" y="68580"/>
                  </a:moveTo>
                  <a:cubicBezTo>
                    <a:pt x="17669" y="60674"/>
                    <a:pt x="69151" y="20669"/>
                    <a:pt x="106013" y="21145"/>
                  </a:cubicBezTo>
                  <a:cubicBezTo>
                    <a:pt x="142875" y="21621"/>
                    <a:pt x="191739" y="74961"/>
                    <a:pt x="221171" y="71437"/>
                  </a:cubicBezTo>
                  <a:cubicBezTo>
                    <a:pt x="250603" y="67913"/>
                    <a:pt x="272368" y="11906"/>
                    <a:pt x="282607" y="0"/>
                  </a:cubicBezTo>
                </a:path>
              </a:pathLst>
            </a:custGeom>
            <a:noFill/>
            <a:ln w="9525" cap="flat" cmpd="sng">
              <a:solidFill>
                <a:schemeClr val="dk1"/>
              </a:solidFill>
              <a:prstDash val="solid"/>
              <a:round/>
              <a:headEnd type="none" w="med" len="med"/>
              <a:tailEnd type="none" w="med" len="med"/>
            </a:ln>
          </p:spPr>
        </p:sp>
      </p:grpSp>
      <p:grpSp>
        <p:nvGrpSpPr>
          <p:cNvPr id="15" name="Google Shape;15;p2"/>
          <p:cNvGrpSpPr/>
          <p:nvPr/>
        </p:nvGrpSpPr>
        <p:grpSpPr>
          <a:xfrm rot="-3900959">
            <a:off x="8337923" y="3845453"/>
            <a:ext cx="650278" cy="335728"/>
            <a:chOff x="2913850" y="4730325"/>
            <a:chExt cx="650225" cy="335700"/>
          </a:xfrm>
        </p:grpSpPr>
        <p:sp>
          <p:nvSpPr>
            <p:cNvPr id="16" name="Google Shape;16;p2"/>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18;p2"/>
          <p:cNvSpPr/>
          <p:nvPr/>
        </p:nvSpPr>
        <p:spPr>
          <a:xfrm rot="5400000">
            <a:off x="-2406800" y="2406750"/>
            <a:ext cx="51540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3"/>
        <p:cNvGrpSpPr/>
        <p:nvPr/>
      </p:nvGrpSpPr>
      <p:grpSpPr>
        <a:xfrm>
          <a:off x="0" y="0"/>
          <a:ext cx="0" cy="0"/>
          <a:chOff x="0" y="0"/>
          <a:chExt cx="0" cy="0"/>
        </a:xfrm>
      </p:grpSpPr>
      <p:pic>
        <p:nvPicPr>
          <p:cNvPr id="114" name="Google Shape;114;p11"/>
          <p:cNvPicPr preferRelativeResize="0"/>
          <p:nvPr/>
        </p:nvPicPr>
        <p:blipFill>
          <a:blip r:embed="rId2">
            <a:alphaModFix/>
          </a:blip>
          <a:stretch>
            <a:fillRect/>
          </a:stretch>
        </p:blipFill>
        <p:spPr>
          <a:xfrm>
            <a:off x="0" y="0"/>
            <a:ext cx="9144000" cy="5143527"/>
          </a:xfrm>
          <a:prstGeom prst="rect">
            <a:avLst/>
          </a:prstGeom>
          <a:noFill/>
          <a:ln>
            <a:noFill/>
          </a:ln>
        </p:spPr>
      </p:pic>
      <p:sp>
        <p:nvSpPr>
          <p:cNvPr id="115" name="Google Shape;115;p11"/>
          <p:cNvSpPr txBox="1">
            <a:spLocks noGrp="1"/>
          </p:cNvSpPr>
          <p:nvPr>
            <p:ph type="title" hasCustomPrompt="1"/>
          </p:nvPr>
        </p:nvSpPr>
        <p:spPr>
          <a:xfrm>
            <a:off x="1096100" y="1229400"/>
            <a:ext cx="4184400" cy="10584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4900" b="0">
                <a:solidFill>
                  <a:schemeClr val="lt1"/>
                </a:solidFill>
                <a:latin typeface="Raleway Black"/>
                <a:ea typeface="Raleway Black"/>
                <a:cs typeface="Raleway Black"/>
                <a:sym typeface="Raleway Black"/>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6" name="Google Shape;116;p11"/>
          <p:cNvSpPr txBox="1">
            <a:spLocks noGrp="1"/>
          </p:cNvSpPr>
          <p:nvPr>
            <p:ph type="subTitle" idx="1"/>
          </p:nvPr>
        </p:nvSpPr>
        <p:spPr>
          <a:xfrm>
            <a:off x="1096125" y="2287800"/>
            <a:ext cx="4184400" cy="17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atin typeface="Barlow"/>
                <a:ea typeface="Barlow"/>
                <a:cs typeface="Barlow"/>
                <a:sym typeface="Barlow"/>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17" name="Google Shape;117;p11"/>
          <p:cNvGrpSpPr/>
          <p:nvPr/>
        </p:nvGrpSpPr>
        <p:grpSpPr>
          <a:xfrm>
            <a:off x="-119100" y="-81550"/>
            <a:ext cx="9412200" cy="5290398"/>
            <a:chOff x="-119100" y="-81550"/>
            <a:chExt cx="9412200" cy="5290398"/>
          </a:xfrm>
        </p:grpSpPr>
        <p:sp>
          <p:nvSpPr>
            <p:cNvPr id="118" name="Google Shape;118;p11"/>
            <p:cNvSpPr/>
            <p:nvPr/>
          </p:nvSpPr>
          <p:spPr>
            <a:xfrm>
              <a:off x="3998325" y="-81550"/>
              <a:ext cx="5294775" cy="1164200"/>
            </a:xfrm>
            <a:custGeom>
              <a:avLst/>
              <a:gdLst/>
              <a:ahLst/>
              <a:cxnLst/>
              <a:rect l="l" t="t" r="r" b="b"/>
              <a:pathLst>
                <a:path w="211791" h="46568" extrusionOk="0">
                  <a:moveTo>
                    <a:pt x="0" y="0"/>
                  </a:moveTo>
                  <a:cubicBezTo>
                    <a:pt x="7016" y="3420"/>
                    <a:pt x="24468" y="20258"/>
                    <a:pt x="42095" y="20521"/>
                  </a:cubicBezTo>
                  <a:cubicBezTo>
                    <a:pt x="59722" y="20784"/>
                    <a:pt x="85944" y="438"/>
                    <a:pt x="105764" y="1578"/>
                  </a:cubicBezTo>
                  <a:cubicBezTo>
                    <a:pt x="125584" y="2718"/>
                    <a:pt x="145491" y="24819"/>
                    <a:pt x="161014" y="27362"/>
                  </a:cubicBezTo>
                  <a:cubicBezTo>
                    <a:pt x="176537" y="29905"/>
                    <a:pt x="190437" y="13637"/>
                    <a:pt x="198900" y="16838"/>
                  </a:cubicBezTo>
                  <a:cubicBezTo>
                    <a:pt x="207363" y="20039"/>
                    <a:pt x="209643" y="41613"/>
                    <a:pt x="211791" y="46568"/>
                  </a:cubicBezTo>
                </a:path>
              </a:pathLst>
            </a:custGeom>
            <a:noFill/>
            <a:ln w="9525" cap="flat" cmpd="sng">
              <a:solidFill>
                <a:schemeClr val="dk1"/>
              </a:solidFill>
              <a:prstDash val="solid"/>
              <a:round/>
              <a:headEnd type="none" w="med" len="med"/>
              <a:tailEnd type="none" w="med" len="med"/>
            </a:ln>
          </p:spPr>
        </p:sp>
        <p:sp>
          <p:nvSpPr>
            <p:cNvPr id="119" name="Google Shape;119;p11"/>
            <p:cNvSpPr/>
            <p:nvPr/>
          </p:nvSpPr>
          <p:spPr>
            <a:xfrm>
              <a:off x="-119100" y="4534798"/>
              <a:ext cx="3703050" cy="674050"/>
            </a:xfrm>
            <a:custGeom>
              <a:avLst/>
              <a:gdLst/>
              <a:ahLst/>
              <a:cxnLst/>
              <a:rect l="l" t="t" r="r" b="b"/>
              <a:pathLst>
                <a:path w="148122" h="26962" extrusionOk="0">
                  <a:moveTo>
                    <a:pt x="0" y="17227"/>
                  </a:moveTo>
                  <a:cubicBezTo>
                    <a:pt x="7498" y="14377"/>
                    <a:pt x="32404" y="-882"/>
                    <a:pt x="44989" y="126"/>
                  </a:cubicBezTo>
                  <a:cubicBezTo>
                    <a:pt x="57574" y="1135"/>
                    <a:pt x="65598" y="21173"/>
                    <a:pt x="75508" y="23278"/>
                  </a:cubicBezTo>
                  <a:cubicBezTo>
                    <a:pt x="85418" y="25383"/>
                    <a:pt x="98617" y="13457"/>
                    <a:pt x="104449" y="12755"/>
                  </a:cubicBezTo>
                  <a:cubicBezTo>
                    <a:pt x="110281" y="12054"/>
                    <a:pt x="104887" y="18236"/>
                    <a:pt x="110500" y="19069"/>
                  </a:cubicBezTo>
                  <a:cubicBezTo>
                    <a:pt x="116113" y="19902"/>
                    <a:pt x="131855" y="16438"/>
                    <a:pt x="138125" y="17753"/>
                  </a:cubicBezTo>
                  <a:cubicBezTo>
                    <a:pt x="144395" y="19069"/>
                    <a:pt x="146456" y="25427"/>
                    <a:pt x="148122" y="26962"/>
                  </a:cubicBezTo>
                </a:path>
              </a:pathLst>
            </a:custGeom>
            <a:noFill/>
            <a:ln w="9525" cap="flat" cmpd="sng">
              <a:solidFill>
                <a:schemeClr val="dk1"/>
              </a:solidFill>
              <a:prstDash val="solid"/>
              <a:round/>
              <a:headEnd type="none" w="med" len="med"/>
              <a:tailEnd type="none" w="med" len="med"/>
            </a:ln>
          </p:spPr>
        </p:sp>
      </p:grpSp>
      <p:grpSp>
        <p:nvGrpSpPr>
          <p:cNvPr id="120" name="Google Shape;120;p11"/>
          <p:cNvGrpSpPr/>
          <p:nvPr/>
        </p:nvGrpSpPr>
        <p:grpSpPr>
          <a:xfrm rot="-3900959">
            <a:off x="8294598" y="899890"/>
            <a:ext cx="650278" cy="335728"/>
            <a:chOff x="2913850" y="4730325"/>
            <a:chExt cx="650225" cy="335700"/>
          </a:xfrm>
        </p:grpSpPr>
        <p:sp>
          <p:nvSpPr>
            <p:cNvPr id="121" name="Google Shape;121;p11"/>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123;p11"/>
          <p:cNvSpPr/>
          <p:nvPr/>
        </p:nvSpPr>
        <p:spPr>
          <a:xfrm rot="5400000">
            <a:off x="-2406800" y="2406750"/>
            <a:ext cx="51540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12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5"/>
        <p:cNvGrpSpPr/>
        <p:nvPr/>
      </p:nvGrpSpPr>
      <p:grpSpPr>
        <a:xfrm>
          <a:off x="0" y="0"/>
          <a:ext cx="0" cy="0"/>
          <a:chOff x="0" y="0"/>
          <a:chExt cx="0" cy="0"/>
        </a:xfrm>
      </p:grpSpPr>
      <p:pic>
        <p:nvPicPr>
          <p:cNvPr id="126" name="Google Shape;126;p13"/>
          <p:cNvPicPr preferRelativeResize="0"/>
          <p:nvPr/>
        </p:nvPicPr>
        <p:blipFill>
          <a:blip r:embed="rId2">
            <a:alphaModFix/>
          </a:blip>
          <a:stretch>
            <a:fillRect/>
          </a:stretch>
        </p:blipFill>
        <p:spPr>
          <a:xfrm>
            <a:off x="0" y="0"/>
            <a:ext cx="9144000" cy="5143527"/>
          </a:xfrm>
          <a:prstGeom prst="rect">
            <a:avLst/>
          </a:prstGeom>
          <a:noFill/>
          <a:ln>
            <a:noFill/>
          </a:ln>
        </p:spPr>
      </p:pic>
      <p:grpSp>
        <p:nvGrpSpPr>
          <p:cNvPr id="127" name="Google Shape;127;p13"/>
          <p:cNvGrpSpPr/>
          <p:nvPr/>
        </p:nvGrpSpPr>
        <p:grpSpPr>
          <a:xfrm rot="10800000" flipH="1">
            <a:off x="-800" y="-2450"/>
            <a:ext cx="9144775" cy="5143500"/>
            <a:chOff x="-800" y="-2450"/>
            <a:chExt cx="9144775" cy="5143500"/>
          </a:xfrm>
        </p:grpSpPr>
        <p:pic>
          <p:nvPicPr>
            <p:cNvPr id="128" name="Google Shape;128;p13"/>
            <p:cNvPicPr preferRelativeResize="0"/>
            <p:nvPr/>
          </p:nvPicPr>
          <p:blipFill>
            <a:blip r:embed="rId3">
              <a:alphaModFix/>
            </a:blip>
            <a:stretch>
              <a:fillRect/>
            </a:stretch>
          </p:blipFill>
          <p:spPr>
            <a:xfrm>
              <a:off x="-800" y="-2442"/>
              <a:ext cx="9144001" cy="5143492"/>
            </a:xfrm>
            <a:prstGeom prst="rect">
              <a:avLst/>
            </a:prstGeom>
            <a:noFill/>
            <a:ln>
              <a:noFill/>
            </a:ln>
          </p:spPr>
        </p:pic>
        <p:sp>
          <p:nvSpPr>
            <p:cNvPr id="129" name="Google Shape;129;p13"/>
            <p:cNvSpPr/>
            <p:nvPr/>
          </p:nvSpPr>
          <p:spPr>
            <a:xfrm>
              <a:off x="-25" y="-2450"/>
              <a:ext cx="9144000" cy="5143500"/>
            </a:xfrm>
            <a:prstGeom prst="rect">
              <a:avLst/>
            </a:prstGeom>
            <a:solidFill>
              <a:srgbClr val="EDEDED">
                <a:alpha val="8625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 name="Google Shape;13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1" name="Google Shape;131;p13"/>
          <p:cNvSpPr txBox="1">
            <a:spLocks noGrp="1"/>
          </p:cNvSpPr>
          <p:nvPr>
            <p:ph type="title" idx="2" hasCustomPrompt="1"/>
          </p:nvPr>
        </p:nvSpPr>
        <p:spPr>
          <a:xfrm>
            <a:off x="720000" y="15305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0">
                <a:solidFill>
                  <a:schemeClr val="lt1"/>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a:spLocks noGrp="1"/>
          </p:cNvSpPr>
          <p:nvPr>
            <p:ph type="title" idx="3" hasCustomPrompt="1"/>
          </p:nvPr>
        </p:nvSpPr>
        <p:spPr>
          <a:xfrm>
            <a:off x="720000" y="28877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0">
                <a:solidFill>
                  <a:schemeClr val="lt1"/>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13"/>
          <p:cNvSpPr txBox="1">
            <a:spLocks noGrp="1"/>
          </p:cNvSpPr>
          <p:nvPr>
            <p:ph type="title" idx="4" hasCustomPrompt="1"/>
          </p:nvPr>
        </p:nvSpPr>
        <p:spPr>
          <a:xfrm>
            <a:off x="3419275" y="15305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0">
                <a:solidFill>
                  <a:schemeClr val="lt1"/>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4" name="Google Shape;134;p13"/>
          <p:cNvSpPr txBox="1">
            <a:spLocks noGrp="1"/>
          </p:cNvSpPr>
          <p:nvPr>
            <p:ph type="title" idx="5" hasCustomPrompt="1"/>
          </p:nvPr>
        </p:nvSpPr>
        <p:spPr>
          <a:xfrm>
            <a:off x="3419275" y="28877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0">
                <a:solidFill>
                  <a:schemeClr val="lt1"/>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3"/>
          <p:cNvSpPr txBox="1">
            <a:spLocks noGrp="1"/>
          </p:cNvSpPr>
          <p:nvPr>
            <p:ph type="title" idx="6" hasCustomPrompt="1"/>
          </p:nvPr>
        </p:nvSpPr>
        <p:spPr>
          <a:xfrm>
            <a:off x="6118550" y="15305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0">
                <a:solidFill>
                  <a:schemeClr val="lt1"/>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3"/>
          <p:cNvSpPr txBox="1">
            <a:spLocks noGrp="1"/>
          </p:cNvSpPr>
          <p:nvPr>
            <p:ph type="title" idx="7" hasCustomPrompt="1"/>
          </p:nvPr>
        </p:nvSpPr>
        <p:spPr>
          <a:xfrm>
            <a:off x="6118550" y="28877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b="0">
                <a:solidFill>
                  <a:schemeClr val="lt1"/>
                </a:solidFill>
                <a:latin typeface="Raleway Black"/>
                <a:ea typeface="Raleway Black"/>
                <a:cs typeface="Raleway Black"/>
                <a:sym typeface="Raleway Black"/>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7" name="Google Shape;137;p13"/>
          <p:cNvSpPr txBox="1">
            <a:spLocks noGrp="1"/>
          </p:cNvSpPr>
          <p:nvPr>
            <p:ph type="subTitle" idx="1"/>
          </p:nvPr>
        </p:nvSpPr>
        <p:spPr>
          <a:xfrm>
            <a:off x="720000" y="1904175"/>
            <a:ext cx="23055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8" name="Google Shape;138;p13"/>
          <p:cNvSpPr txBox="1">
            <a:spLocks noGrp="1"/>
          </p:cNvSpPr>
          <p:nvPr>
            <p:ph type="subTitle" idx="8"/>
          </p:nvPr>
        </p:nvSpPr>
        <p:spPr>
          <a:xfrm>
            <a:off x="3419275" y="1904175"/>
            <a:ext cx="23055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9" name="Google Shape;139;p13"/>
          <p:cNvSpPr txBox="1">
            <a:spLocks noGrp="1"/>
          </p:cNvSpPr>
          <p:nvPr>
            <p:ph type="subTitle" idx="9"/>
          </p:nvPr>
        </p:nvSpPr>
        <p:spPr>
          <a:xfrm>
            <a:off x="6118550" y="1904175"/>
            <a:ext cx="23055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0" name="Google Shape;140;p13"/>
          <p:cNvSpPr txBox="1">
            <a:spLocks noGrp="1"/>
          </p:cNvSpPr>
          <p:nvPr>
            <p:ph type="subTitle" idx="13"/>
          </p:nvPr>
        </p:nvSpPr>
        <p:spPr>
          <a:xfrm>
            <a:off x="720000" y="3261450"/>
            <a:ext cx="2305500" cy="9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1" name="Google Shape;141;p13"/>
          <p:cNvSpPr txBox="1">
            <a:spLocks noGrp="1"/>
          </p:cNvSpPr>
          <p:nvPr>
            <p:ph type="subTitle" idx="14"/>
          </p:nvPr>
        </p:nvSpPr>
        <p:spPr>
          <a:xfrm>
            <a:off x="3419275" y="3261450"/>
            <a:ext cx="2305500" cy="9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2" name="Google Shape;142;p13"/>
          <p:cNvSpPr txBox="1">
            <a:spLocks noGrp="1"/>
          </p:cNvSpPr>
          <p:nvPr>
            <p:ph type="subTitle" idx="15"/>
          </p:nvPr>
        </p:nvSpPr>
        <p:spPr>
          <a:xfrm>
            <a:off x="6118550" y="3261450"/>
            <a:ext cx="2305500" cy="9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43" name="Google Shape;143;p13"/>
          <p:cNvGrpSpPr/>
          <p:nvPr/>
        </p:nvGrpSpPr>
        <p:grpSpPr>
          <a:xfrm>
            <a:off x="-365125" y="-45725"/>
            <a:ext cx="9829800" cy="5240425"/>
            <a:chOff x="-365125" y="-45725"/>
            <a:chExt cx="9829800" cy="5240425"/>
          </a:xfrm>
        </p:grpSpPr>
        <p:sp>
          <p:nvSpPr>
            <p:cNvPr id="144" name="Google Shape;144;p13"/>
            <p:cNvSpPr/>
            <p:nvPr/>
          </p:nvSpPr>
          <p:spPr>
            <a:xfrm>
              <a:off x="6585750" y="-45725"/>
              <a:ext cx="2878925" cy="2100275"/>
            </a:xfrm>
            <a:custGeom>
              <a:avLst/>
              <a:gdLst/>
              <a:ahLst/>
              <a:cxnLst/>
              <a:rect l="l" t="t" r="r" b="b"/>
              <a:pathLst>
                <a:path w="115157" h="84011" extrusionOk="0">
                  <a:moveTo>
                    <a:pt x="0" y="0"/>
                  </a:moveTo>
                  <a:cubicBezTo>
                    <a:pt x="5667" y="4001"/>
                    <a:pt x="18288" y="22289"/>
                    <a:pt x="34004" y="24003"/>
                  </a:cubicBezTo>
                  <a:cubicBezTo>
                    <a:pt x="49720" y="25718"/>
                    <a:pt x="80772" y="286"/>
                    <a:pt x="94297" y="10287"/>
                  </a:cubicBezTo>
                  <a:cubicBezTo>
                    <a:pt x="107823" y="20288"/>
                    <a:pt x="111680" y="71724"/>
                    <a:pt x="115157" y="84011"/>
                  </a:cubicBezTo>
                </a:path>
              </a:pathLst>
            </a:custGeom>
            <a:noFill/>
            <a:ln w="9525" cap="flat" cmpd="sng">
              <a:solidFill>
                <a:schemeClr val="dk1"/>
              </a:solidFill>
              <a:prstDash val="solid"/>
              <a:round/>
              <a:headEnd type="none" w="med" len="med"/>
              <a:tailEnd type="none" w="med" len="med"/>
            </a:ln>
          </p:spPr>
        </p:sp>
        <p:sp>
          <p:nvSpPr>
            <p:cNvPr id="145" name="Google Shape;145;p13"/>
            <p:cNvSpPr/>
            <p:nvPr/>
          </p:nvSpPr>
          <p:spPr>
            <a:xfrm>
              <a:off x="-365125" y="4116000"/>
              <a:ext cx="5022050" cy="1078700"/>
            </a:xfrm>
            <a:custGeom>
              <a:avLst/>
              <a:gdLst/>
              <a:ahLst/>
              <a:cxnLst/>
              <a:rect l="l" t="t" r="r" b="b"/>
              <a:pathLst>
                <a:path w="200882" h="43148" extrusionOk="0">
                  <a:moveTo>
                    <a:pt x="0" y="0"/>
                  </a:moveTo>
                  <a:cubicBezTo>
                    <a:pt x="7096" y="4667"/>
                    <a:pt x="20574" y="25431"/>
                    <a:pt x="42577" y="28003"/>
                  </a:cubicBezTo>
                  <a:cubicBezTo>
                    <a:pt x="64580" y="30575"/>
                    <a:pt x="105632" y="12906"/>
                    <a:pt x="132016" y="15430"/>
                  </a:cubicBezTo>
                  <a:cubicBezTo>
                    <a:pt x="158400" y="17954"/>
                    <a:pt x="189404" y="38528"/>
                    <a:pt x="200882" y="43148"/>
                  </a:cubicBezTo>
                </a:path>
              </a:pathLst>
            </a:custGeom>
            <a:noFill/>
            <a:ln w="9525" cap="flat" cmpd="sng">
              <a:solidFill>
                <a:schemeClr val="dk1"/>
              </a:solidFill>
              <a:prstDash val="solid"/>
              <a:round/>
              <a:headEnd type="none" w="med" len="med"/>
              <a:tailEnd type="none" w="med" len="med"/>
            </a:ln>
          </p:spPr>
        </p:sp>
      </p:grpSp>
      <p:grpSp>
        <p:nvGrpSpPr>
          <p:cNvPr id="146" name="Google Shape;146;p13"/>
          <p:cNvGrpSpPr/>
          <p:nvPr/>
        </p:nvGrpSpPr>
        <p:grpSpPr>
          <a:xfrm rot="-9825570" flipH="1">
            <a:off x="8347126" y="444314"/>
            <a:ext cx="650295" cy="335736"/>
            <a:chOff x="2913850" y="4730325"/>
            <a:chExt cx="650225" cy="335700"/>
          </a:xfrm>
        </p:grpSpPr>
        <p:sp>
          <p:nvSpPr>
            <p:cNvPr id="147" name="Google Shape;147;p13"/>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 name="Google Shape;149;p13"/>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50"/>
        <p:cNvGrpSpPr/>
        <p:nvPr/>
      </p:nvGrpSpPr>
      <p:grpSpPr>
        <a:xfrm>
          <a:off x="0" y="0"/>
          <a:ext cx="0" cy="0"/>
          <a:chOff x="0" y="0"/>
          <a:chExt cx="0" cy="0"/>
        </a:xfrm>
      </p:grpSpPr>
      <p:pic>
        <p:nvPicPr>
          <p:cNvPr id="151" name="Google Shape;151;p14"/>
          <p:cNvPicPr preferRelativeResize="0"/>
          <p:nvPr/>
        </p:nvPicPr>
        <p:blipFill>
          <a:blip r:embed="rId2">
            <a:alphaModFix/>
          </a:blip>
          <a:stretch>
            <a:fillRect/>
          </a:stretch>
        </p:blipFill>
        <p:spPr>
          <a:xfrm>
            <a:off x="0" y="0"/>
            <a:ext cx="9144000" cy="5143527"/>
          </a:xfrm>
          <a:prstGeom prst="rect">
            <a:avLst/>
          </a:prstGeom>
          <a:noFill/>
          <a:ln>
            <a:noFill/>
          </a:ln>
        </p:spPr>
      </p:pic>
      <p:sp>
        <p:nvSpPr>
          <p:cNvPr id="152" name="Google Shape;152;p14"/>
          <p:cNvSpPr txBox="1">
            <a:spLocks noGrp="1"/>
          </p:cNvSpPr>
          <p:nvPr>
            <p:ph type="title"/>
          </p:nvPr>
        </p:nvSpPr>
        <p:spPr>
          <a:xfrm>
            <a:off x="720000" y="733775"/>
            <a:ext cx="3337800" cy="627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3" name="Google Shape;153;p14"/>
          <p:cNvSpPr txBox="1">
            <a:spLocks noGrp="1"/>
          </p:cNvSpPr>
          <p:nvPr>
            <p:ph type="subTitle" idx="1"/>
          </p:nvPr>
        </p:nvSpPr>
        <p:spPr>
          <a:xfrm>
            <a:off x="720000" y="1422323"/>
            <a:ext cx="3337800" cy="81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14"/>
          <p:cNvSpPr>
            <a:spLocks noGrp="1"/>
          </p:cNvSpPr>
          <p:nvPr>
            <p:ph type="pic" idx="2"/>
          </p:nvPr>
        </p:nvSpPr>
        <p:spPr>
          <a:xfrm>
            <a:off x="4305100" y="2676850"/>
            <a:ext cx="4123800" cy="1931700"/>
          </a:xfrm>
          <a:prstGeom prst="rect">
            <a:avLst/>
          </a:prstGeom>
          <a:noFill/>
          <a:ln>
            <a:noFill/>
          </a:ln>
        </p:spPr>
      </p:sp>
      <p:sp>
        <p:nvSpPr>
          <p:cNvPr id="155" name="Google Shape;155;p14"/>
          <p:cNvSpPr>
            <a:spLocks noGrp="1"/>
          </p:cNvSpPr>
          <p:nvPr>
            <p:ph type="pic" idx="3"/>
          </p:nvPr>
        </p:nvSpPr>
        <p:spPr>
          <a:xfrm>
            <a:off x="733000" y="2676850"/>
            <a:ext cx="3337800" cy="1931700"/>
          </a:xfrm>
          <a:prstGeom prst="rect">
            <a:avLst/>
          </a:prstGeom>
          <a:noFill/>
          <a:ln>
            <a:noFill/>
          </a:ln>
        </p:spPr>
      </p:sp>
      <p:sp>
        <p:nvSpPr>
          <p:cNvPr id="156" name="Google Shape;156;p14"/>
          <p:cNvSpPr>
            <a:spLocks noGrp="1"/>
          </p:cNvSpPr>
          <p:nvPr>
            <p:ph type="pic" idx="4"/>
          </p:nvPr>
        </p:nvSpPr>
        <p:spPr>
          <a:xfrm>
            <a:off x="4305100" y="542575"/>
            <a:ext cx="4123800" cy="1931700"/>
          </a:xfrm>
          <a:prstGeom prst="rect">
            <a:avLst/>
          </a:prstGeom>
          <a:noFill/>
          <a:ln>
            <a:noFill/>
          </a:ln>
        </p:spPr>
      </p:sp>
      <p:sp>
        <p:nvSpPr>
          <p:cNvPr id="157" name="Google Shape;157;p14"/>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14"/>
          <p:cNvGrpSpPr/>
          <p:nvPr/>
        </p:nvGrpSpPr>
        <p:grpSpPr>
          <a:xfrm rot="-2700000">
            <a:off x="8699018" y="657053"/>
            <a:ext cx="650311" cy="335744"/>
            <a:chOff x="2913850" y="4730325"/>
            <a:chExt cx="650225" cy="335700"/>
          </a:xfrm>
        </p:grpSpPr>
        <p:sp>
          <p:nvSpPr>
            <p:cNvPr id="159" name="Google Shape;159;p14"/>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14"/>
          <p:cNvGrpSpPr/>
          <p:nvPr/>
        </p:nvGrpSpPr>
        <p:grpSpPr>
          <a:xfrm>
            <a:off x="-217225" y="-68635"/>
            <a:ext cx="9506275" cy="5504738"/>
            <a:chOff x="-217225" y="-68635"/>
            <a:chExt cx="9506275" cy="5504738"/>
          </a:xfrm>
        </p:grpSpPr>
        <p:sp>
          <p:nvSpPr>
            <p:cNvPr id="162" name="Google Shape;162;p14"/>
            <p:cNvSpPr/>
            <p:nvPr/>
          </p:nvSpPr>
          <p:spPr>
            <a:xfrm>
              <a:off x="5352700" y="-68635"/>
              <a:ext cx="3936350" cy="479475"/>
            </a:xfrm>
            <a:custGeom>
              <a:avLst/>
              <a:gdLst/>
              <a:ahLst/>
              <a:cxnLst/>
              <a:rect l="l" t="t" r="r" b="b"/>
              <a:pathLst>
                <a:path w="157454" h="19179" extrusionOk="0">
                  <a:moveTo>
                    <a:pt x="0" y="278"/>
                  </a:moveTo>
                  <a:cubicBezTo>
                    <a:pt x="7785" y="3427"/>
                    <a:pt x="25499" y="19217"/>
                    <a:pt x="46712" y="19173"/>
                  </a:cubicBezTo>
                  <a:cubicBezTo>
                    <a:pt x="67925" y="19129"/>
                    <a:pt x="111662" y="279"/>
                    <a:pt x="127276" y="16"/>
                  </a:cubicBezTo>
                  <a:cubicBezTo>
                    <a:pt x="142890" y="-246"/>
                    <a:pt x="135367" y="15586"/>
                    <a:pt x="140397" y="17598"/>
                  </a:cubicBezTo>
                  <a:cubicBezTo>
                    <a:pt x="145427" y="19610"/>
                    <a:pt x="154611" y="13006"/>
                    <a:pt x="157454" y="12087"/>
                  </a:cubicBezTo>
                </a:path>
              </a:pathLst>
            </a:custGeom>
            <a:noFill/>
            <a:ln w="9525" cap="flat" cmpd="sng">
              <a:solidFill>
                <a:schemeClr val="dk1"/>
              </a:solidFill>
              <a:prstDash val="solid"/>
              <a:round/>
              <a:headEnd type="none" w="med" len="med"/>
              <a:tailEnd type="none" w="med" len="med"/>
            </a:ln>
          </p:spPr>
        </p:sp>
        <p:sp>
          <p:nvSpPr>
            <p:cNvPr id="163" name="Google Shape;163;p14"/>
            <p:cNvSpPr/>
            <p:nvPr/>
          </p:nvSpPr>
          <p:spPr>
            <a:xfrm>
              <a:off x="-217225" y="3872853"/>
              <a:ext cx="2768575" cy="1563250"/>
            </a:xfrm>
            <a:custGeom>
              <a:avLst/>
              <a:gdLst/>
              <a:ahLst/>
              <a:cxnLst/>
              <a:rect l="l" t="t" r="r" b="b"/>
              <a:pathLst>
                <a:path w="110743" h="62530" extrusionOk="0">
                  <a:moveTo>
                    <a:pt x="0" y="6634"/>
                  </a:moveTo>
                  <a:cubicBezTo>
                    <a:pt x="4505" y="5934"/>
                    <a:pt x="21999" y="-4650"/>
                    <a:pt x="27029" y="2435"/>
                  </a:cubicBezTo>
                  <a:cubicBezTo>
                    <a:pt x="32059" y="9520"/>
                    <a:pt x="18414" y="43854"/>
                    <a:pt x="30179" y="49146"/>
                  </a:cubicBezTo>
                  <a:cubicBezTo>
                    <a:pt x="41944" y="54438"/>
                    <a:pt x="84194" y="31957"/>
                    <a:pt x="97621" y="34188"/>
                  </a:cubicBezTo>
                  <a:cubicBezTo>
                    <a:pt x="111048" y="36419"/>
                    <a:pt x="108556" y="57806"/>
                    <a:pt x="110743" y="62530"/>
                  </a:cubicBez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8">
    <p:spTree>
      <p:nvGrpSpPr>
        <p:cNvPr id="1" name="Shape 164"/>
        <p:cNvGrpSpPr/>
        <p:nvPr/>
      </p:nvGrpSpPr>
      <p:grpSpPr>
        <a:xfrm>
          <a:off x="0" y="0"/>
          <a:ext cx="0" cy="0"/>
          <a:chOff x="0" y="0"/>
          <a:chExt cx="0" cy="0"/>
        </a:xfrm>
      </p:grpSpPr>
      <p:pic>
        <p:nvPicPr>
          <p:cNvPr id="165" name="Google Shape;165;p15"/>
          <p:cNvPicPr preferRelativeResize="0"/>
          <p:nvPr/>
        </p:nvPicPr>
        <p:blipFill>
          <a:blip r:embed="rId2">
            <a:alphaModFix/>
          </a:blip>
          <a:stretch>
            <a:fillRect/>
          </a:stretch>
        </p:blipFill>
        <p:spPr>
          <a:xfrm>
            <a:off x="0" y="0"/>
            <a:ext cx="9144000" cy="5143527"/>
          </a:xfrm>
          <a:prstGeom prst="rect">
            <a:avLst/>
          </a:prstGeom>
          <a:noFill/>
          <a:ln>
            <a:noFill/>
          </a:ln>
        </p:spPr>
      </p:pic>
      <p:sp>
        <p:nvSpPr>
          <p:cNvPr id="166" name="Google Shape;166;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7" name="Google Shape;167;p15"/>
          <p:cNvSpPr txBox="1">
            <a:spLocks noGrp="1"/>
          </p:cNvSpPr>
          <p:nvPr>
            <p:ph type="subTitle" idx="1"/>
          </p:nvPr>
        </p:nvSpPr>
        <p:spPr>
          <a:xfrm>
            <a:off x="720000" y="1017724"/>
            <a:ext cx="7704000" cy="68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atin typeface="Barlow"/>
                <a:ea typeface="Barlow"/>
                <a:cs typeface="Barlow"/>
                <a:sym typeface="Barlow"/>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68" name="Google Shape;168;p15"/>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 name="Google Shape;169;p15"/>
          <p:cNvGrpSpPr/>
          <p:nvPr/>
        </p:nvGrpSpPr>
        <p:grpSpPr>
          <a:xfrm rot="-1798635">
            <a:off x="136297" y="4369377"/>
            <a:ext cx="650282" cy="335730"/>
            <a:chOff x="2913850" y="4730325"/>
            <a:chExt cx="650225" cy="335700"/>
          </a:xfrm>
        </p:grpSpPr>
        <p:sp>
          <p:nvSpPr>
            <p:cNvPr id="170" name="Google Shape;170;p15"/>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15"/>
          <p:cNvGrpSpPr/>
          <p:nvPr/>
        </p:nvGrpSpPr>
        <p:grpSpPr>
          <a:xfrm>
            <a:off x="-914975" y="-175875"/>
            <a:ext cx="10552875" cy="5514475"/>
            <a:chOff x="-914975" y="-175875"/>
            <a:chExt cx="10552875" cy="5514475"/>
          </a:xfrm>
        </p:grpSpPr>
        <p:sp>
          <p:nvSpPr>
            <p:cNvPr id="173" name="Google Shape;173;p15"/>
            <p:cNvSpPr/>
            <p:nvPr/>
          </p:nvSpPr>
          <p:spPr>
            <a:xfrm>
              <a:off x="5274350" y="-175875"/>
              <a:ext cx="4363550" cy="2124475"/>
            </a:xfrm>
            <a:custGeom>
              <a:avLst/>
              <a:gdLst/>
              <a:ahLst/>
              <a:cxnLst/>
              <a:rect l="l" t="t" r="r" b="b"/>
              <a:pathLst>
                <a:path w="174542" h="84979" extrusionOk="0">
                  <a:moveTo>
                    <a:pt x="0" y="0"/>
                  </a:moveTo>
                  <a:cubicBezTo>
                    <a:pt x="11532" y="3815"/>
                    <a:pt x="50558" y="20214"/>
                    <a:pt x="69194" y="22889"/>
                  </a:cubicBezTo>
                  <a:cubicBezTo>
                    <a:pt x="87830" y="25564"/>
                    <a:pt x="102826" y="15259"/>
                    <a:pt x="111815" y="16048"/>
                  </a:cubicBezTo>
                  <a:cubicBezTo>
                    <a:pt x="120804" y="16837"/>
                    <a:pt x="115454" y="26003"/>
                    <a:pt x="123128" y="27625"/>
                  </a:cubicBezTo>
                  <a:cubicBezTo>
                    <a:pt x="130802" y="29248"/>
                    <a:pt x="153867" y="18987"/>
                    <a:pt x="157857" y="25783"/>
                  </a:cubicBezTo>
                  <a:cubicBezTo>
                    <a:pt x="161847" y="32580"/>
                    <a:pt x="144746" y="59327"/>
                    <a:pt x="147070" y="68404"/>
                  </a:cubicBezTo>
                  <a:cubicBezTo>
                    <a:pt x="149394" y="77481"/>
                    <a:pt x="167285" y="77482"/>
                    <a:pt x="171801" y="80244"/>
                  </a:cubicBezTo>
                  <a:cubicBezTo>
                    <a:pt x="176318" y="83007"/>
                    <a:pt x="173774" y="84190"/>
                    <a:pt x="174169" y="84979"/>
                  </a:cubicBezTo>
                </a:path>
              </a:pathLst>
            </a:custGeom>
            <a:noFill/>
            <a:ln w="9525" cap="flat" cmpd="sng">
              <a:solidFill>
                <a:schemeClr val="dk1"/>
              </a:solidFill>
              <a:prstDash val="solid"/>
              <a:round/>
              <a:headEnd type="none" w="med" len="med"/>
              <a:tailEnd type="none" w="med" len="med"/>
            </a:ln>
          </p:spPr>
        </p:sp>
        <p:sp>
          <p:nvSpPr>
            <p:cNvPr id="174" name="Google Shape;174;p15"/>
            <p:cNvSpPr/>
            <p:nvPr/>
          </p:nvSpPr>
          <p:spPr>
            <a:xfrm>
              <a:off x="-914975" y="4608500"/>
              <a:ext cx="2218853" cy="730100"/>
            </a:xfrm>
            <a:custGeom>
              <a:avLst/>
              <a:gdLst/>
              <a:ahLst/>
              <a:cxnLst/>
              <a:rect l="l" t="t" r="r" b="b"/>
              <a:pathLst>
                <a:path w="137072" h="29204" extrusionOk="0">
                  <a:moveTo>
                    <a:pt x="0" y="0"/>
                  </a:moveTo>
                  <a:cubicBezTo>
                    <a:pt x="7761" y="1754"/>
                    <a:pt x="32931" y="7762"/>
                    <a:pt x="46568" y="10524"/>
                  </a:cubicBezTo>
                  <a:cubicBezTo>
                    <a:pt x="60205" y="13287"/>
                    <a:pt x="70334" y="17057"/>
                    <a:pt x="81822" y="16575"/>
                  </a:cubicBezTo>
                  <a:cubicBezTo>
                    <a:pt x="93310" y="16093"/>
                    <a:pt x="106290" y="5525"/>
                    <a:pt x="115498" y="7630"/>
                  </a:cubicBezTo>
                  <a:cubicBezTo>
                    <a:pt x="124706" y="9735"/>
                    <a:pt x="133476" y="25608"/>
                    <a:pt x="137072" y="29204"/>
                  </a:cubicBez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8_1">
    <p:spTree>
      <p:nvGrpSpPr>
        <p:cNvPr id="1" name="Shape 175"/>
        <p:cNvGrpSpPr/>
        <p:nvPr/>
      </p:nvGrpSpPr>
      <p:grpSpPr>
        <a:xfrm>
          <a:off x="0" y="0"/>
          <a:ext cx="0" cy="0"/>
          <a:chOff x="0" y="0"/>
          <a:chExt cx="0" cy="0"/>
        </a:xfrm>
      </p:grpSpPr>
      <p:pic>
        <p:nvPicPr>
          <p:cNvPr id="176" name="Google Shape;176;p16"/>
          <p:cNvPicPr preferRelativeResize="0"/>
          <p:nvPr/>
        </p:nvPicPr>
        <p:blipFill>
          <a:blip r:embed="rId2">
            <a:alphaModFix/>
          </a:blip>
          <a:stretch>
            <a:fillRect/>
          </a:stretch>
        </p:blipFill>
        <p:spPr>
          <a:xfrm>
            <a:off x="0" y="0"/>
            <a:ext cx="9144000" cy="5143527"/>
          </a:xfrm>
          <a:prstGeom prst="rect">
            <a:avLst/>
          </a:prstGeom>
          <a:noFill/>
          <a:ln>
            <a:noFill/>
          </a:ln>
        </p:spPr>
      </p:pic>
      <p:sp>
        <p:nvSpPr>
          <p:cNvPr id="177" name="Google Shape;177;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b="0">
                <a:latin typeface="Raleway Black"/>
                <a:ea typeface="Raleway Black"/>
                <a:cs typeface="Raleway Black"/>
                <a:sym typeface="Raleway Black"/>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8" name="Google Shape;178;p16"/>
          <p:cNvSpPr txBox="1">
            <a:spLocks noGrp="1"/>
          </p:cNvSpPr>
          <p:nvPr>
            <p:ph type="subTitle" idx="1"/>
          </p:nvPr>
        </p:nvSpPr>
        <p:spPr>
          <a:xfrm>
            <a:off x="720000" y="1017725"/>
            <a:ext cx="4949100" cy="301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79" name="Google Shape;179;p16"/>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16"/>
          <p:cNvGrpSpPr/>
          <p:nvPr/>
        </p:nvGrpSpPr>
        <p:grpSpPr>
          <a:xfrm rot="-3900959">
            <a:off x="8736423" y="436528"/>
            <a:ext cx="650278" cy="335728"/>
            <a:chOff x="2913850" y="4730325"/>
            <a:chExt cx="650225" cy="335700"/>
          </a:xfrm>
        </p:grpSpPr>
        <p:sp>
          <p:nvSpPr>
            <p:cNvPr id="181" name="Google Shape;181;p16"/>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16"/>
          <p:cNvGrpSpPr/>
          <p:nvPr/>
        </p:nvGrpSpPr>
        <p:grpSpPr>
          <a:xfrm>
            <a:off x="-203413" y="-145787"/>
            <a:ext cx="9794338" cy="5345034"/>
            <a:chOff x="-203413" y="-145787"/>
            <a:chExt cx="9794338" cy="5345034"/>
          </a:xfrm>
        </p:grpSpPr>
        <p:sp>
          <p:nvSpPr>
            <p:cNvPr id="184" name="Google Shape;184;p16"/>
            <p:cNvSpPr/>
            <p:nvPr/>
          </p:nvSpPr>
          <p:spPr>
            <a:xfrm>
              <a:off x="5431225" y="-145787"/>
              <a:ext cx="4159700" cy="1595800"/>
            </a:xfrm>
            <a:custGeom>
              <a:avLst/>
              <a:gdLst/>
              <a:ahLst/>
              <a:cxnLst/>
              <a:rect l="l" t="t" r="r" b="b"/>
              <a:pathLst>
                <a:path w="166388" h="63832" extrusionOk="0">
                  <a:moveTo>
                    <a:pt x="0" y="0"/>
                  </a:moveTo>
                  <a:cubicBezTo>
                    <a:pt x="8672" y="4930"/>
                    <a:pt x="33762" y="28744"/>
                    <a:pt x="52029" y="29580"/>
                  </a:cubicBezTo>
                  <a:cubicBezTo>
                    <a:pt x="70297" y="30416"/>
                    <a:pt x="95871" y="-572"/>
                    <a:pt x="109605" y="5018"/>
                  </a:cubicBezTo>
                  <a:cubicBezTo>
                    <a:pt x="123339" y="10608"/>
                    <a:pt x="124967" y="57839"/>
                    <a:pt x="134431" y="63121"/>
                  </a:cubicBezTo>
                  <a:cubicBezTo>
                    <a:pt x="143895" y="68403"/>
                    <a:pt x="161062" y="41113"/>
                    <a:pt x="166388" y="36711"/>
                  </a:cubicBezTo>
                </a:path>
              </a:pathLst>
            </a:custGeom>
            <a:noFill/>
            <a:ln w="9525" cap="flat" cmpd="sng">
              <a:solidFill>
                <a:schemeClr val="dk1"/>
              </a:solidFill>
              <a:prstDash val="solid"/>
              <a:round/>
              <a:headEnd type="none" w="med" len="med"/>
              <a:tailEnd type="none" w="med" len="med"/>
            </a:ln>
          </p:spPr>
        </p:sp>
        <p:sp>
          <p:nvSpPr>
            <p:cNvPr id="185" name="Google Shape;185;p16"/>
            <p:cNvSpPr/>
            <p:nvPr/>
          </p:nvSpPr>
          <p:spPr>
            <a:xfrm>
              <a:off x="-203413" y="4484922"/>
              <a:ext cx="3679800" cy="714325"/>
            </a:xfrm>
            <a:custGeom>
              <a:avLst/>
              <a:gdLst/>
              <a:ahLst/>
              <a:cxnLst/>
              <a:rect l="l" t="t" r="r" b="b"/>
              <a:pathLst>
                <a:path w="147192" h="28573" extrusionOk="0">
                  <a:moveTo>
                    <a:pt x="1769" y="13797"/>
                  </a:moveTo>
                  <a:cubicBezTo>
                    <a:pt x="2121" y="13093"/>
                    <a:pt x="-3557" y="11596"/>
                    <a:pt x="3882" y="9571"/>
                  </a:cubicBezTo>
                  <a:cubicBezTo>
                    <a:pt x="11321" y="7546"/>
                    <a:pt x="37864" y="-509"/>
                    <a:pt x="46403" y="1648"/>
                  </a:cubicBezTo>
                  <a:cubicBezTo>
                    <a:pt x="54943" y="3805"/>
                    <a:pt x="43146" y="22777"/>
                    <a:pt x="55119" y="22513"/>
                  </a:cubicBezTo>
                  <a:cubicBezTo>
                    <a:pt x="67092" y="22249"/>
                    <a:pt x="102896" y="-947"/>
                    <a:pt x="118241" y="63"/>
                  </a:cubicBezTo>
                  <a:cubicBezTo>
                    <a:pt x="133587" y="1073"/>
                    <a:pt x="142367" y="23821"/>
                    <a:pt x="147192" y="28573"/>
                  </a:cubicBez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86"/>
        <p:cNvGrpSpPr/>
        <p:nvPr/>
      </p:nvGrpSpPr>
      <p:grpSpPr>
        <a:xfrm>
          <a:off x="0" y="0"/>
          <a:ext cx="0" cy="0"/>
          <a:chOff x="0" y="0"/>
          <a:chExt cx="0" cy="0"/>
        </a:xfrm>
      </p:grpSpPr>
      <p:pic>
        <p:nvPicPr>
          <p:cNvPr id="187" name="Google Shape;187;p17"/>
          <p:cNvPicPr preferRelativeResize="0"/>
          <p:nvPr/>
        </p:nvPicPr>
        <p:blipFill>
          <a:blip r:embed="rId2">
            <a:alphaModFix/>
          </a:blip>
          <a:stretch>
            <a:fillRect/>
          </a:stretch>
        </p:blipFill>
        <p:spPr>
          <a:xfrm>
            <a:off x="0" y="0"/>
            <a:ext cx="9144000" cy="5143527"/>
          </a:xfrm>
          <a:prstGeom prst="rect">
            <a:avLst/>
          </a:prstGeom>
          <a:noFill/>
          <a:ln>
            <a:noFill/>
          </a:ln>
        </p:spPr>
      </p:pic>
      <p:sp>
        <p:nvSpPr>
          <p:cNvPr id="188" name="Google Shape;188;p17"/>
          <p:cNvSpPr txBox="1">
            <a:spLocks noGrp="1"/>
          </p:cNvSpPr>
          <p:nvPr>
            <p:ph type="title" hasCustomPrompt="1"/>
          </p:nvPr>
        </p:nvSpPr>
        <p:spPr>
          <a:xfrm>
            <a:off x="5492798" y="2142807"/>
            <a:ext cx="29361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900" b="0">
                <a:solidFill>
                  <a:schemeClr val="lt1"/>
                </a:solidFill>
                <a:latin typeface="Raleway Black"/>
                <a:ea typeface="Raleway Black"/>
                <a:cs typeface="Raleway Black"/>
                <a:sym typeface="Raleway Black"/>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9" name="Google Shape;189;p17"/>
          <p:cNvSpPr txBox="1">
            <a:spLocks noGrp="1"/>
          </p:cNvSpPr>
          <p:nvPr>
            <p:ph type="subTitle" idx="1"/>
          </p:nvPr>
        </p:nvSpPr>
        <p:spPr>
          <a:xfrm>
            <a:off x="5492809" y="2729105"/>
            <a:ext cx="2936100" cy="39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6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90" name="Google Shape;190;p17"/>
          <p:cNvSpPr txBox="1">
            <a:spLocks noGrp="1"/>
          </p:cNvSpPr>
          <p:nvPr>
            <p:ph type="title" idx="2" hasCustomPrompt="1"/>
          </p:nvPr>
        </p:nvSpPr>
        <p:spPr>
          <a:xfrm>
            <a:off x="5492809" y="1013825"/>
            <a:ext cx="29361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900" b="0">
                <a:solidFill>
                  <a:schemeClr val="lt1"/>
                </a:solidFill>
                <a:latin typeface="Raleway Black"/>
                <a:ea typeface="Raleway Black"/>
                <a:cs typeface="Raleway Black"/>
                <a:sym typeface="Raleway Black"/>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1" name="Google Shape;191;p17"/>
          <p:cNvSpPr txBox="1">
            <a:spLocks noGrp="1"/>
          </p:cNvSpPr>
          <p:nvPr>
            <p:ph type="subTitle" idx="3"/>
          </p:nvPr>
        </p:nvSpPr>
        <p:spPr>
          <a:xfrm>
            <a:off x="5492809" y="1600110"/>
            <a:ext cx="2936100" cy="39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6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92" name="Google Shape;192;p17"/>
          <p:cNvSpPr txBox="1">
            <a:spLocks noGrp="1"/>
          </p:cNvSpPr>
          <p:nvPr>
            <p:ph type="title" idx="4" hasCustomPrompt="1"/>
          </p:nvPr>
        </p:nvSpPr>
        <p:spPr>
          <a:xfrm>
            <a:off x="5492798" y="3271779"/>
            <a:ext cx="29361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900" b="0">
                <a:solidFill>
                  <a:schemeClr val="lt1"/>
                </a:solidFill>
                <a:latin typeface="Raleway Black"/>
                <a:ea typeface="Raleway Black"/>
                <a:cs typeface="Raleway Black"/>
                <a:sym typeface="Raleway Black"/>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3" name="Google Shape;193;p17"/>
          <p:cNvSpPr txBox="1">
            <a:spLocks noGrp="1"/>
          </p:cNvSpPr>
          <p:nvPr>
            <p:ph type="subTitle" idx="5"/>
          </p:nvPr>
        </p:nvSpPr>
        <p:spPr>
          <a:xfrm>
            <a:off x="5492809" y="3858076"/>
            <a:ext cx="2936100" cy="39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sz="16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194" name="Google Shape;194;p17"/>
          <p:cNvGrpSpPr/>
          <p:nvPr/>
        </p:nvGrpSpPr>
        <p:grpSpPr>
          <a:xfrm rot="-3900959">
            <a:off x="454373" y="334240"/>
            <a:ext cx="650278" cy="335728"/>
            <a:chOff x="2913850" y="4730325"/>
            <a:chExt cx="650225" cy="335700"/>
          </a:xfrm>
        </p:grpSpPr>
        <p:sp>
          <p:nvSpPr>
            <p:cNvPr id="195" name="Google Shape;195;p17"/>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7"/>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17"/>
          <p:cNvGrpSpPr/>
          <p:nvPr/>
        </p:nvGrpSpPr>
        <p:grpSpPr>
          <a:xfrm>
            <a:off x="-420655" y="-98444"/>
            <a:ext cx="9746655" cy="5443244"/>
            <a:chOff x="-420655" y="-98444"/>
            <a:chExt cx="9746655" cy="5443244"/>
          </a:xfrm>
        </p:grpSpPr>
        <p:sp>
          <p:nvSpPr>
            <p:cNvPr id="198" name="Google Shape;198;p17"/>
            <p:cNvSpPr/>
            <p:nvPr/>
          </p:nvSpPr>
          <p:spPr>
            <a:xfrm>
              <a:off x="4741575" y="3457100"/>
              <a:ext cx="4584425" cy="1887700"/>
            </a:xfrm>
            <a:custGeom>
              <a:avLst/>
              <a:gdLst/>
              <a:ahLst/>
              <a:cxnLst/>
              <a:rect l="l" t="t" r="r" b="b"/>
              <a:pathLst>
                <a:path w="183377" h="75508" extrusionOk="0">
                  <a:moveTo>
                    <a:pt x="0" y="75508"/>
                  </a:moveTo>
                  <a:cubicBezTo>
                    <a:pt x="9208" y="71693"/>
                    <a:pt x="37360" y="53714"/>
                    <a:pt x="55250" y="52618"/>
                  </a:cubicBezTo>
                  <a:cubicBezTo>
                    <a:pt x="73140" y="51522"/>
                    <a:pt x="94582" y="68492"/>
                    <a:pt x="107342" y="68930"/>
                  </a:cubicBezTo>
                  <a:cubicBezTo>
                    <a:pt x="120102" y="69369"/>
                    <a:pt x="120848" y="59327"/>
                    <a:pt x="131810" y="55249"/>
                  </a:cubicBezTo>
                  <a:cubicBezTo>
                    <a:pt x="142772" y="51171"/>
                    <a:pt x="164522" y="53671"/>
                    <a:pt x="173116" y="44463"/>
                  </a:cubicBezTo>
                  <a:cubicBezTo>
                    <a:pt x="181711" y="35255"/>
                    <a:pt x="181667" y="7411"/>
                    <a:pt x="183377" y="0"/>
                  </a:cubicBezTo>
                </a:path>
              </a:pathLst>
            </a:custGeom>
            <a:noFill/>
            <a:ln w="9525" cap="flat" cmpd="sng">
              <a:solidFill>
                <a:schemeClr val="dk1"/>
              </a:solidFill>
              <a:prstDash val="solid"/>
              <a:round/>
              <a:headEnd type="none" w="med" len="med"/>
              <a:tailEnd type="none" w="med" len="med"/>
            </a:ln>
          </p:spPr>
        </p:sp>
        <p:sp>
          <p:nvSpPr>
            <p:cNvPr id="199" name="Google Shape;199;p17"/>
            <p:cNvSpPr/>
            <p:nvPr/>
          </p:nvSpPr>
          <p:spPr>
            <a:xfrm rot="-576993">
              <a:off x="-355893" y="161774"/>
              <a:ext cx="3203232" cy="1045169"/>
            </a:xfrm>
            <a:custGeom>
              <a:avLst/>
              <a:gdLst/>
              <a:ahLst/>
              <a:cxnLst/>
              <a:rect l="l" t="t" r="r" b="b"/>
              <a:pathLst>
                <a:path w="117866" h="41805" extrusionOk="0">
                  <a:moveTo>
                    <a:pt x="0" y="40517"/>
                  </a:moveTo>
                  <a:cubicBezTo>
                    <a:pt x="6314" y="40254"/>
                    <a:pt x="25958" y="44419"/>
                    <a:pt x="37885" y="38938"/>
                  </a:cubicBezTo>
                  <a:cubicBezTo>
                    <a:pt x="49812" y="33457"/>
                    <a:pt x="62047" y="11270"/>
                    <a:pt x="71562" y="7630"/>
                  </a:cubicBezTo>
                  <a:cubicBezTo>
                    <a:pt x="81077" y="3991"/>
                    <a:pt x="87260" y="18373"/>
                    <a:pt x="94977" y="17101"/>
                  </a:cubicBezTo>
                  <a:cubicBezTo>
                    <a:pt x="102694" y="15829"/>
                    <a:pt x="114051" y="2850"/>
                    <a:pt x="117866" y="0"/>
                  </a:cubicBezTo>
                </a:path>
              </a:pathLst>
            </a:custGeom>
            <a:noFill/>
            <a:ln w="9525" cap="flat" cmpd="sng">
              <a:solidFill>
                <a:schemeClr val="dk1"/>
              </a:solidFill>
              <a:prstDash val="solid"/>
              <a:round/>
              <a:headEnd type="none" w="med" len="med"/>
              <a:tailEnd type="none" w="med" len="med"/>
            </a:ln>
          </p:spPr>
        </p:sp>
      </p:grpSp>
      <p:sp>
        <p:nvSpPr>
          <p:cNvPr id="200" name="Google Shape;200;p17"/>
          <p:cNvSpPr/>
          <p:nvPr/>
        </p:nvSpPr>
        <p:spPr>
          <a:xfrm rot="5400000">
            <a:off x="-2406800" y="2406750"/>
            <a:ext cx="51540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01"/>
        <p:cNvGrpSpPr/>
        <p:nvPr/>
      </p:nvGrpSpPr>
      <p:grpSpPr>
        <a:xfrm>
          <a:off x="0" y="0"/>
          <a:ext cx="0" cy="0"/>
          <a:chOff x="0" y="0"/>
          <a:chExt cx="0" cy="0"/>
        </a:xfrm>
      </p:grpSpPr>
      <p:pic>
        <p:nvPicPr>
          <p:cNvPr id="202" name="Google Shape;202;p18"/>
          <p:cNvPicPr preferRelativeResize="0"/>
          <p:nvPr/>
        </p:nvPicPr>
        <p:blipFill>
          <a:blip r:embed="rId2">
            <a:alphaModFix/>
          </a:blip>
          <a:stretch>
            <a:fillRect/>
          </a:stretch>
        </p:blipFill>
        <p:spPr>
          <a:xfrm>
            <a:off x="0" y="0"/>
            <a:ext cx="9144000" cy="5143527"/>
          </a:xfrm>
          <a:prstGeom prst="rect">
            <a:avLst/>
          </a:prstGeom>
          <a:noFill/>
          <a:ln>
            <a:noFill/>
          </a:ln>
        </p:spPr>
      </p:pic>
      <p:grpSp>
        <p:nvGrpSpPr>
          <p:cNvPr id="203" name="Google Shape;203;p18"/>
          <p:cNvGrpSpPr/>
          <p:nvPr/>
        </p:nvGrpSpPr>
        <p:grpSpPr>
          <a:xfrm rot="-3900959">
            <a:off x="153248" y="3914440"/>
            <a:ext cx="650278" cy="335728"/>
            <a:chOff x="2913850" y="4730325"/>
            <a:chExt cx="650225" cy="335700"/>
          </a:xfrm>
        </p:grpSpPr>
        <p:sp>
          <p:nvSpPr>
            <p:cNvPr id="204" name="Google Shape;204;p18"/>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8"/>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18"/>
          <p:cNvGrpSpPr/>
          <p:nvPr/>
        </p:nvGrpSpPr>
        <p:grpSpPr>
          <a:xfrm>
            <a:off x="-609634" y="-627902"/>
            <a:ext cx="10937990" cy="7260588"/>
            <a:chOff x="-609634" y="-627902"/>
            <a:chExt cx="10937990" cy="7260588"/>
          </a:xfrm>
        </p:grpSpPr>
        <p:sp>
          <p:nvSpPr>
            <p:cNvPr id="207" name="Google Shape;207;p18"/>
            <p:cNvSpPr/>
            <p:nvPr/>
          </p:nvSpPr>
          <p:spPr>
            <a:xfrm rot="583790">
              <a:off x="5231527" y="-201349"/>
              <a:ext cx="5090819" cy="504417"/>
            </a:xfrm>
            <a:custGeom>
              <a:avLst/>
              <a:gdLst/>
              <a:ahLst/>
              <a:cxnLst/>
              <a:rect l="l" t="t" r="r" b="b"/>
              <a:pathLst>
                <a:path w="203636" h="20177" extrusionOk="0">
                  <a:moveTo>
                    <a:pt x="0" y="18680"/>
                  </a:moveTo>
                  <a:cubicBezTo>
                    <a:pt x="9252" y="17058"/>
                    <a:pt x="37973" y="8727"/>
                    <a:pt x="55513" y="8946"/>
                  </a:cubicBezTo>
                  <a:cubicBezTo>
                    <a:pt x="73053" y="9165"/>
                    <a:pt x="91952" y="21443"/>
                    <a:pt x="105238" y="19996"/>
                  </a:cubicBezTo>
                  <a:cubicBezTo>
                    <a:pt x="118524" y="18549"/>
                    <a:pt x="125453" y="1009"/>
                    <a:pt x="135231" y="263"/>
                  </a:cubicBezTo>
                  <a:cubicBezTo>
                    <a:pt x="145009" y="-482"/>
                    <a:pt x="152507" y="15567"/>
                    <a:pt x="163908" y="15523"/>
                  </a:cubicBezTo>
                  <a:cubicBezTo>
                    <a:pt x="175309" y="15479"/>
                    <a:pt x="197015" y="2587"/>
                    <a:pt x="203636" y="0"/>
                  </a:cubicBezTo>
                </a:path>
              </a:pathLst>
            </a:custGeom>
            <a:noFill/>
            <a:ln w="9525" cap="flat" cmpd="sng">
              <a:solidFill>
                <a:schemeClr val="dk1"/>
              </a:solidFill>
              <a:prstDash val="solid"/>
              <a:round/>
              <a:headEnd type="none" w="med" len="med"/>
              <a:tailEnd type="none" w="med" len="med"/>
            </a:ln>
          </p:spPr>
        </p:sp>
        <p:sp>
          <p:nvSpPr>
            <p:cNvPr id="208" name="Google Shape;208;p18"/>
            <p:cNvSpPr/>
            <p:nvPr/>
          </p:nvSpPr>
          <p:spPr>
            <a:xfrm rot="-9195028">
              <a:off x="-535565" y="4678115"/>
              <a:ext cx="3650496" cy="1197098"/>
            </a:xfrm>
            <a:custGeom>
              <a:avLst/>
              <a:gdLst/>
              <a:ahLst/>
              <a:cxnLst/>
              <a:rect l="l" t="t" r="r" b="b"/>
              <a:pathLst>
                <a:path w="146017" h="47883" extrusionOk="0">
                  <a:moveTo>
                    <a:pt x="0" y="47883"/>
                  </a:moveTo>
                  <a:cubicBezTo>
                    <a:pt x="13067" y="44945"/>
                    <a:pt x="59722" y="31791"/>
                    <a:pt x="78402" y="30256"/>
                  </a:cubicBezTo>
                  <a:cubicBezTo>
                    <a:pt x="97082" y="28721"/>
                    <a:pt x="100809" y="43718"/>
                    <a:pt x="112078" y="38675"/>
                  </a:cubicBezTo>
                  <a:cubicBezTo>
                    <a:pt x="123347" y="33632"/>
                    <a:pt x="140361" y="6446"/>
                    <a:pt x="146017" y="0"/>
                  </a:cubicBezTo>
                </a:path>
              </a:pathLst>
            </a:custGeom>
            <a:noFill/>
            <a:ln w="9525" cap="flat" cmpd="sng">
              <a:solidFill>
                <a:schemeClr val="dk1"/>
              </a:solidFill>
              <a:prstDash val="solid"/>
              <a:round/>
              <a:headEnd type="none" w="med" len="med"/>
              <a:tailEnd type="none" w="med" len="med"/>
            </a:ln>
          </p:spPr>
        </p:sp>
      </p:grpSp>
      <p:sp>
        <p:nvSpPr>
          <p:cNvPr id="209" name="Google Shape;209;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0" name="Google Shape;210;p18"/>
          <p:cNvSpPr txBox="1">
            <a:spLocks noGrp="1"/>
          </p:cNvSpPr>
          <p:nvPr>
            <p:ph type="subTitle" idx="1"/>
          </p:nvPr>
        </p:nvSpPr>
        <p:spPr>
          <a:xfrm>
            <a:off x="937625" y="2507198"/>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1" name="Google Shape;211;p18"/>
          <p:cNvSpPr txBox="1">
            <a:spLocks noGrp="1"/>
          </p:cNvSpPr>
          <p:nvPr>
            <p:ph type="subTitle" idx="2"/>
          </p:nvPr>
        </p:nvSpPr>
        <p:spPr>
          <a:xfrm>
            <a:off x="3484347" y="2507198"/>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2" name="Google Shape;212;p18"/>
          <p:cNvSpPr txBox="1">
            <a:spLocks noGrp="1"/>
          </p:cNvSpPr>
          <p:nvPr>
            <p:ph type="subTitle" idx="3"/>
          </p:nvPr>
        </p:nvSpPr>
        <p:spPr>
          <a:xfrm>
            <a:off x="6031075" y="2507198"/>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3" name="Google Shape;213;p18"/>
          <p:cNvSpPr txBox="1">
            <a:spLocks noGrp="1"/>
          </p:cNvSpPr>
          <p:nvPr>
            <p:ph type="subTitle" idx="4"/>
          </p:nvPr>
        </p:nvSpPr>
        <p:spPr>
          <a:xfrm>
            <a:off x="937625" y="2043451"/>
            <a:ext cx="2175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4" name="Google Shape;214;p18"/>
          <p:cNvSpPr txBox="1">
            <a:spLocks noGrp="1"/>
          </p:cNvSpPr>
          <p:nvPr>
            <p:ph type="subTitle" idx="5"/>
          </p:nvPr>
        </p:nvSpPr>
        <p:spPr>
          <a:xfrm>
            <a:off x="3484350" y="2043451"/>
            <a:ext cx="2175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5" name="Google Shape;215;p18"/>
          <p:cNvSpPr txBox="1">
            <a:spLocks noGrp="1"/>
          </p:cNvSpPr>
          <p:nvPr>
            <p:ph type="subTitle" idx="6"/>
          </p:nvPr>
        </p:nvSpPr>
        <p:spPr>
          <a:xfrm>
            <a:off x="6031075" y="2043451"/>
            <a:ext cx="2175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6" name="Google Shape;216;p18"/>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17"/>
        <p:cNvGrpSpPr/>
        <p:nvPr/>
      </p:nvGrpSpPr>
      <p:grpSpPr>
        <a:xfrm>
          <a:off x="0" y="0"/>
          <a:ext cx="0" cy="0"/>
          <a:chOff x="0" y="0"/>
          <a:chExt cx="0" cy="0"/>
        </a:xfrm>
      </p:grpSpPr>
      <p:pic>
        <p:nvPicPr>
          <p:cNvPr id="218" name="Google Shape;218;p19"/>
          <p:cNvPicPr preferRelativeResize="0"/>
          <p:nvPr/>
        </p:nvPicPr>
        <p:blipFill>
          <a:blip r:embed="rId2">
            <a:alphaModFix/>
          </a:blip>
          <a:stretch>
            <a:fillRect/>
          </a:stretch>
        </p:blipFill>
        <p:spPr>
          <a:xfrm>
            <a:off x="0" y="0"/>
            <a:ext cx="9144000" cy="5143527"/>
          </a:xfrm>
          <a:prstGeom prst="rect">
            <a:avLst/>
          </a:prstGeom>
          <a:noFill/>
          <a:ln>
            <a:noFill/>
          </a:ln>
        </p:spPr>
      </p:pic>
      <p:sp>
        <p:nvSpPr>
          <p:cNvPr id="219" name="Google Shape;21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0" name="Google Shape;220;p19"/>
          <p:cNvSpPr txBox="1">
            <a:spLocks noGrp="1"/>
          </p:cNvSpPr>
          <p:nvPr>
            <p:ph type="subTitle" idx="1"/>
          </p:nvPr>
        </p:nvSpPr>
        <p:spPr>
          <a:xfrm>
            <a:off x="1163725" y="1496975"/>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1" name="Google Shape;221;p19"/>
          <p:cNvSpPr txBox="1">
            <a:spLocks noGrp="1"/>
          </p:cNvSpPr>
          <p:nvPr>
            <p:ph type="subTitle" idx="2"/>
          </p:nvPr>
        </p:nvSpPr>
        <p:spPr>
          <a:xfrm>
            <a:off x="1163725" y="1949050"/>
            <a:ext cx="2967000" cy="833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2" name="Google Shape;222;p19"/>
          <p:cNvSpPr txBox="1">
            <a:spLocks noGrp="1"/>
          </p:cNvSpPr>
          <p:nvPr>
            <p:ph type="subTitle" idx="3"/>
          </p:nvPr>
        </p:nvSpPr>
        <p:spPr>
          <a:xfrm>
            <a:off x="5013250" y="1949050"/>
            <a:ext cx="2967000" cy="833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3" name="Google Shape;223;p19"/>
          <p:cNvSpPr txBox="1">
            <a:spLocks noGrp="1"/>
          </p:cNvSpPr>
          <p:nvPr>
            <p:ph type="subTitle" idx="4"/>
          </p:nvPr>
        </p:nvSpPr>
        <p:spPr>
          <a:xfrm>
            <a:off x="1163725" y="3773575"/>
            <a:ext cx="2967000" cy="833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4" name="Google Shape;224;p19"/>
          <p:cNvSpPr txBox="1">
            <a:spLocks noGrp="1"/>
          </p:cNvSpPr>
          <p:nvPr>
            <p:ph type="subTitle" idx="5"/>
          </p:nvPr>
        </p:nvSpPr>
        <p:spPr>
          <a:xfrm>
            <a:off x="5013250" y="3773575"/>
            <a:ext cx="2967000" cy="833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5" name="Google Shape;225;p19"/>
          <p:cNvSpPr txBox="1">
            <a:spLocks noGrp="1"/>
          </p:cNvSpPr>
          <p:nvPr>
            <p:ph type="subTitle" idx="6"/>
          </p:nvPr>
        </p:nvSpPr>
        <p:spPr>
          <a:xfrm>
            <a:off x="1163725" y="3321500"/>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6" name="Google Shape;226;p19"/>
          <p:cNvSpPr txBox="1">
            <a:spLocks noGrp="1"/>
          </p:cNvSpPr>
          <p:nvPr>
            <p:ph type="subTitle" idx="7"/>
          </p:nvPr>
        </p:nvSpPr>
        <p:spPr>
          <a:xfrm>
            <a:off x="5013250" y="1496975"/>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7" name="Google Shape;227;p19"/>
          <p:cNvSpPr txBox="1">
            <a:spLocks noGrp="1"/>
          </p:cNvSpPr>
          <p:nvPr>
            <p:ph type="subTitle" idx="8"/>
          </p:nvPr>
        </p:nvSpPr>
        <p:spPr>
          <a:xfrm>
            <a:off x="5013250" y="3321500"/>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28" name="Google Shape;228;p19"/>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 name="Google Shape;229;p19"/>
          <p:cNvGrpSpPr/>
          <p:nvPr/>
        </p:nvGrpSpPr>
        <p:grpSpPr>
          <a:xfrm rot="-1373004">
            <a:off x="129486" y="4869891"/>
            <a:ext cx="650297" cy="335737"/>
            <a:chOff x="2913850" y="4730325"/>
            <a:chExt cx="650225" cy="335700"/>
          </a:xfrm>
        </p:grpSpPr>
        <p:sp>
          <p:nvSpPr>
            <p:cNvPr id="230" name="Google Shape;230;p19"/>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9"/>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19"/>
          <p:cNvGrpSpPr/>
          <p:nvPr/>
        </p:nvGrpSpPr>
        <p:grpSpPr>
          <a:xfrm>
            <a:off x="-591236" y="-35525"/>
            <a:ext cx="9943536" cy="5446025"/>
            <a:chOff x="-591236" y="-35525"/>
            <a:chExt cx="9943536" cy="5446025"/>
          </a:xfrm>
        </p:grpSpPr>
        <p:sp>
          <p:nvSpPr>
            <p:cNvPr id="233" name="Google Shape;233;p19"/>
            <p:cNvSpPr/>
            <p:nvPr/>
          </p:nvSpPr>
          <p:spPr>
            <a:xfrm>
              <a:off x="3406375" y="-35525"/>
              <a:ext cx="5945925" cy="540450"/>
            </a:xfrm>
            <a:custGeom>
              <a:avLst/>
              <a:gdLst/>
              <a:ahLst/>
              <a:cxnLst/>
              <a:rect l="l" t="t" r="r" b="b"/>
              <a:pathLst>
                <a:path w="237837" h="21618" extrusionOk="0">
                  <a:moveTo>
                    <a:pt x="0" y="0"/>
                  </a:moveTo>
                  <a:cubicBezTo>
                    <a:pt x="15347" y="1272"/>
                    <a:pt x="61170" y="6972"/>
                    <a:pt x="92083" y="7630"/>
                  </a:cubicBezTo>
                  <a:cubicBezTo>
                    <a:pt x="122997" y="8288"/>
                    <a:pt x="166319" y="1623"/>
                    <a:pt x="185481" y="3947"/>
                  </a:cubicBezTo>
                  <a:cubicBezTo>
                    <a:pt x="204643" y="6271"/>
                    <a:pt x="198329" y="21223"/>
                    <a:pt x="207055" y="21574"/>
                  </a:cubicBezTo>
                  <a:cubicBezTo>
                    <a:pt x="215781" y="21925"/>
                    <a:pt x="232707" y="8639"/>
                    <a:pt x="237837" y="6052"/>
                  </a:cubicBezTo>
                </a:path>
              </a:pathLst>
            </a:custGeom>
            <a:noFill/>
            <a:ln w="9525" cap="flat" cmpd="sng">
              <a:solidFill>
                <a:schemeClr val="dk1"/>
              </a:solidFill>
              <a:prstDash val="solid"/>
              <a:round/>
              <a:headEnd type="none" w="med" len="med"/>
              <a:tailEnd type="none" w="med" len="med"/>
            </a:ln>
          </p:spPr>
        </p:sp>
        <p:sp>
          <p:nvSpPr>
            <p:cNvPr id="234" name="Google Shape;234;p19"/>
            <p:cNvSpPr/>
            <p:nvPr/>
          </p:nvSpPr>
          <p:spPr>
            <a:xfrm rot="664597">
              <a:off x="-572914" y="4549629"/>
              <a:ext cx="3496925" cy="529888"/>
            </a:xfrm>
            <a:custGeom>
              <a:avLst/>
              <a:gdLst/>
              <a:ahLst/>
              <a:cxnLst/>
              <a:rect l="l" t="t" r="r" b="b"/>
              <a:pathLst>
                <a:path w="174957" h="21195" extrusionOk="0">
                  <a:moveTo>
                    <a:pt x="0" y="21195"/>
                  </a:moveTo>
                  <a:cubicBezTo>
                    <a:pt x="9208" y="17687"/>
                    <a:pt x="39595" y="1332"/>
                    <a:pt x="55249" y="148"/>
                  </a:cubicBezTo>
                  <a:cubicBezTo>
                    <a:pt x="70903" y="-1036"/>
                    <a:pt x="79147" y="12601"/>
                    <a:pt x="93924" y="14092"/>
                  </a:cubicBezTo>
                  <a:cubicBezTo>
                    <a:pt x="108701" y="15583"/>
                    <a:pt x="130407" y="8041"/>
                    <a:pt x="143912" y="9093"/>
                  </a:cubicBezTo>
                  <a:cubicBezTo>
                    <a:pt x="157418" y="10145"/>
                    <a:pt x="169783" y="18521"/>
                    <a:pt x="174957" y="20406"/>
                  </a:cubicBez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35"/>
        <p:cNvGrpSpPr/>
        <p:nvPr/>
      </p:nvGrpSpPr>
      <p:grpSpPr>
        <a:xfrm>
          <a:off x="0" y="0"/>
          <a:ext cx="0" cy="0"/>
          <a:chOff x="0" y="0"/>
          <a:chExt cx="0" cy="0"/>
        </a:xfrm>
      </p:grpSpPr>
      <p:pic>
        <p:nvPicPr>
          <p:cNvPr id="236" name="Google Shape;236;p20"/>
          <p:cNvPicPr preferRelativeResize="0"/>
          <p:nvPr/>
        </p:nvPicPr>
        <p:blipFill>
          <a:blip r:embed="rId2">
            <a:alphaModFix/>
          </a:blip>
          <a:stretch>
            <a:fillRect/>
          </a:stretch>
        </p:blipFill>
        <p:spPr>
          <a:xfrm>
            <a:off x="0" y="0"/>
            <a:ext cx="9144000" cy="5143527"/>
          </a:xfrm>
          <a:prstGeom prst="rect">
            <a:avLst/>
          </a:prstGeom>
          <a:noFill/>
          <a:ln>
            <a:noFill/>
          </a:ln>
        </p:spPr>
      </p:pic>
      <p:sp>
        <p:nvSpPr>
          <p:cNvPr id="237" name="Google Shape;237;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8" name="Google Shape;238;p20"/>
          <p:cNvSpPr txBox="1">
            <a:spLocks noGrp="1"/>
          </p:cNvSpPr>
          <p:nvPr>
            <p:ph type="subTitle" idx="1"/>
          </p:nvPr>
        </p:nvSpPr>
        <p:spPr>
          <a:xfrm>
            <a:off x="1024775" y="1838627"/>
            <a:ext cx="2229900" cy="94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9" name="Google Shape;239;p20"/>
          <p:cNvSpPr txBox="1">
            <a:spLocks noGrp="1"/>
          </p:cNvSpPr>
          <p:nvPr>
            <p:ph type="subTitle" idx="2"/>
          </p:nvPr>
        </p:nvSpPr>
        <p:spPr>
          <a:xfrm>
            <a:off x="3635689" y="1838627"/>
            <a:ext cx="2229900" cy="94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0" name="Google Shape;240;p20"/>
          <p:cNvSpPr txBox="1">
            <a:spLocks noGrp="1"/>
          </p:cNvSpPr>
          <p:nvPr>
            <p:ph type="subTitle" idx="3"/>
          </p:nvPr>
        </p:nvSpPr>
        <p:spPr>
          <a:xfrm>
            <a:off x="1024775" y="3480275"/>
            <a:ext cx="2232600" cy="94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1" name="Google Shape;241;p20"/>
          <p:cNvSpPr txBox="1">
            <a:spLocks noGrp="1"/>
          </p:cNvSpPr>
          <p:nvPr>
            <p:ph type="subTitle" idx="4"/>
          </p:nvPr>
        </p:nvSpPr>
        <p:spPr>
          <a:xfrm>
            <a:off x="3635689" y="3480275"/>
            <a:ext cx="2229900" cy="94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2" name="Google Shape;242;p20"/>
          <p:cNvSpPr txBox="1">
            <a:spLocks noGrp="1"/>
          </p:cNvSpPr>
          <p:nvPr>
            <p:ph type="subTitle" idx="5"/>
          </p:nvPr>
        </p:nvSpPr>
        <p:spPr>
          <a:xfrm>
            <a:off x="6246597" y="1838627"/>
            <a:ext cx="2229900" cy="94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3" name="Google Shape;243;p20"/>
          <p:cNvSpPr txBox="1">
            <a:spLocks noGrp="1"/>
          </p:cNvSpPr>
          <p:nvPr>
            <p:ph type="subTitle" idx="6"/>
          </p:nvPr>
        </p:nvSpPr>
        <p:spPr>
          <a:xfrm>
            <a:off x="6246597" y="3480275"/>
            <a:ext cx="2229900" cy="94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4" name="Google Shape;244;p20"/>
          <p:cNvSpPr txBox="1">
            <a:spLocks noGrp="1"/>
          </p:cNvSpPr>
          <p:nvPr>
            <p:ph type="subTitle" idx="7"/>
          </p:nvPr>
        </p:nvSpPr>
        <p:spPr>
          <a:xfrm>
            <a:off x="1024775" y="1530850"/>
            <a:ext cx="2232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45" name="Google Shape;245;p20"/>
          <p:cNvSpPr txBox="1">
            <a:spLocks noGrp="1"/>
          </p:cNvSpPr>
          <p:nvPr>
            <p:ph type="subTitle" idx="8"/>
          </p:nvPr>
        </p:nvSpPr>
        <p:spPr>
          <a:xfrm>
            <a:off x="3635686" y="1530850"/>
            <a:ext cx="2232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46" name="Google Shape;246;p20"/>
          <p:cNvSpPr txBox="1">
            <a:spLocks noGrp="1"/>
          </p:cNvSpPr>
          <p:nvPr>
            <p:ph type="subTitle" idx="9"/>
          </p:nvPr>
        </p:nvSpPr>
        <p:spPr>
          <a:xfrm>
            <a:off x="6246590" y="1530850"/>
            <a:ext cx="2232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47" name="Google Shape;247;p20"/>
          <p:cNvSpPr txBox="1">
            <a:spLocks noGrp="1"/>
          </p:cNvSpPr>
          <p:nvPr>
            <p:ph type="subTitle" idx="13"/>
          </p:nvPr>
        </p:nvSpPr>
        <p:spPr>
          <a:xfrm>
            <a:off x="1024775" y="3169277"/>
            <a:ext cx="22326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48" name="Google Shape;248;p20"/>
          <p:cNvSpPr txBox="1">
            <a:spLocks noGrp="1"/>
          </p:cNvSpPr>
          <p:nvPr>
            <p:ph type="subTitle" idx="14"/>
          </p:nvPr>
        </p:nvSpPr>
        <p:spPr>
          <a:xfrm>
            <a:off x="3635686" y="3169277"/>
            <a:ext cx="22326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49" name="Google Shape;249;p20"/>
          <p:cNvSpPr txBox="1">
            <a:spLocks noGrp="1"/>
          </p:cNvSpPr>
          <p:nvPr>
            <p:ph type="subTitle" idx="15"/>
          </p:nvPr>
        </p:nvSpPr>
        <p:spPr>
          <a:xfrm>
            <a:off x="6246590" y="3169277"/>
            <a:ext cx="2232600" cy="377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50" name="Google Shape;250;p20"/>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20"/>
          <p:cNvGrpSpPr/>
          <p:nvPr/>
        </p:nvGrpSpPr>
        <p:grpSpPr>
          <a:xfrm rot="-3900959">
            <a:off x="100473" y="3608678"/>
            <a:ext cx="650278" cy="335728"/>
            <a:chOff x="2913850" y="4730325"/>
            <a:chExt cx="650225" cy="335700"/>
          </a:xfrm>
        </p:grpSpPr>
        <p:sp>
          <p:nvSpPr>
            <p:cNvPr id="252" name="Google Shape;252;p20"/>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0"/>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20"/>
          <p:cNvGrpSpPr/>
          <p:nvPr/>
        </p:nvGrpSpPr>
        <p:grpSpPr>
          <a:xfrm>
            <a:off x="-125675" y="-48675"/>
            <a:ext cx="9477975" cy="5220275"/>
            <a:chOff x="-125675" y="-48675"/>
            <a:chExt cx="9477975" cy="5220275"/>
          </a:xfrm>
        </p:grpSpPr>
        <p:sp>
          <p:nvSpPr>
            <p:cNvPr id="255" name="Google Shape;255;p20"/>
            <p:cNvSpPr/>
            <p:nvPr/>
          </p:nvSpPr>
          <p:spPr>
            <a:xfrm>
              <a:off x="4866550" y="-48675"/>
              <a:ext cx="4485750" cy="1018950"/>
            </a:xfrm>
            <a:custGeom>
              <a:avLst/>
              <a:gdLst/>
              <a:ahLst/>
              <a:cxnLst/>
              <a:rect l="l" t="t" r="r" b="b"/>
              <a:pathLst>
                <a:path w="179430" h="40758" extrusionOk="0">
                  <a:moveTo>
                    <a:pt x="0" y="0"/>
                  </a:moveTo>
                  <a:cubicBezTo>
                    <a:pt x="20916" y="1973"/>
                    <a:pt x="101248" y="5087"/>
                    <a:pt x="125496" y="11840"/>
                  </a:cubicBezTo>
                  <a:cubicBezTo>
                    <a:pt x="149745" y="18593"/>
                    <a:pt x="136502" y="38588"/>
                    <a:pt x="145491" y="40517"/>
                  </a:cubicBezTo>
                  <a:cubicBezTo>
                    <a:pt x="154480" y="42446"/>
                    <a:pt x="173774" y="26266"/>
                    <a:pt x="179430" y="23416"/>
                  </a:cubicBezTo>
                </a:path>
              </a:pathLst>
            </a:custGeom>
            <a:noFill/>
            <a:ln w="9525" cap="flat" cmpd="sng">
              <a:solidFill>
                <a:schemeClr val="dk1"/>
              </a:solidFill>
              <a:prstDash val="solid"/>
              <a:round/>
              <a:headEnd type="none" w="med" len="med"/>
              <a:tailEnd type="none" w="med" len="med"/>
            </a:ln>
          </p:spPr>
        </p:sp>
        <p:sp>
          <p:nvSpPr>
            <p:cNvPr id="256" name="Google Shape;256;p20"/>
            <p:cNvSpPr/>
            <p:nvPr/>
          </p:nvSpPr>
          <p:spPr>
            <a:xfrm>
              <a:off x="-125675" y="4171825"/>
              <a:ext cx="2367850" cy="999775"/>
            </a:xfrm>
            <a:custGeom>
              <a:avLst/>
              <a:gdLst/>
              <a:ahLst/>
              <a:cxnLst/>
              <a:rect l="l" t="t" r="r" b="b"/>
              <a:pathLst>
                <a:path w="94714" h="39991" extrusionOk="0">
                  <a:moveTo>
                    <a:pt x="0" y="0"/>
                  </a:moveTo>
                  <a:cubicBezTo>
                    <a:pt x="3333" y="833"/>
                    <a:pt x="15742" y="-307"/>
                    <a:pt x="19995" y="4999"/>
                  </a:cubicBezTo>
                  <a:cubicBezTo>
                    <a:pt x="24248" y="10305"/>
                    <a:pt x="17846" y="29029"/>
                    <a:pt x="25520" y="31835"/>
                  </a:cubicBezTo>
                  <a:cubicBezTo>
                    <a:pt x="33194" y="34641"/>
                    <a:pt x="54505" y="20478"/>
                    <a:pt x="66037" y="21837"/>
                  </a:cubicBezTo>
                  <a:cubicBezTo>
                    <a:pt x="77569" y="23196"/>
                    <a:pt x="89935" y="36965"/>
                    <a:pt x="94714" y="39991"/>
                  </a:cubicBez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pic>
        <p:nvPicPr>
          <p:cNvPr id="20" name="Google Shape;20;p3"/>
          <p:cNvPicPr preferRelativeResize="0"/>
          <p:nvPr/>
        </p:nvPicPr>
        <p:blipFill>
          <a:blip r:embed="rId2">
            <a:alphaModFix/>
          </a:blip>
          <a:stretch>
            <a:fillRect/>
          </a:stretch>
        </p:blipFill>
        <p:spPr>
          <a:xfrm>
            <a:off x="0" y="0"/>
            <a:ext cx="9144000" cy="5143497"/>
          </a:xfrm>
          <a:prstGeom prst="rect">
            <a:avLst/>
          </a:prstGeom>
          <a:noFill/>
          <a:ln>
            <a:noFill/>
          </a:ln>
        </p:spPr>
      </p:pic>
      <p:sp>
        <p:nvSpPr>
          <p:cNvPr id="21" name="Google Shape;21;p3"/>
          <p:cNvSpPr txBox="1">
            <a:spLocks noGrp="1"/>
          </p:cNvSpPr>
          <p:nvPr>
            <p:ph type="title"/>
          </p:nvPr>
        </p:nvSpPr>
        <p:spPr>
          <a:xfrm>
            <a:off x="4956375" y="2206350"/>
            <a:ext cx="3472500" cy="17193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b="0">
                <a:latin typeface="Raleway Black"/>
                <a:ea typeface="Raleway Black"/>
                <a:cs typeface="Raleway Black"/>
                <a:sym typeface="Raleway Black"/>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4956375" y="1413213"/>
            <a:ext cx="1117500" cy="7932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900" b="0">
                <a:solidFill>
                  <a:schemeClr val="lt1"/>
                </a:solidFill>
                <a:latin typeface="Raleway Black"/>
                <a:ea typeface="Raleway Black"/>
                <a:cs typeface="Raleway Black"/>
                <a:sym typeface="Raleway Black"/>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3" name="Google Shape;23;p3"/>
          <p:cNvGrpSpPr/>
          <p:nvPr/>
        </p:nvGrpSpPr>
        <p:grpSpPr>
          <a:xfrm rot="2079948">
            <a:off x="8534124" y="1825823"/>
            <a:ext cx="650238" cy="335707"/>
            <a:chOff x="2913850" y="4730325"/>
            <a:chExt cx="650225" cy="335700"/>
          </a:xfrm>
        </p:grpSpPr>
        <p:sp>
          <p:nvSpPr>
            <p:cNvPr id="24" name="Google Shape;24;p3"/>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a:off x="-59500" y="-190850"/>
            <a:ext cx="10690836" cy="5533817"/>
            <a:chOff x="-59500" y="-190850"/>
            <a:chExt cx="10690836" cy="5533817"/>
          </a:xfrm>
        </p:grpSpPr>
        <p:sp>
          <p:nvSpPr>
            <p:cNvPr id="27" name="Google Shape;27;p3"/>
            <p:cNvSpPr/>
            <p:nvPr/>
          </p:nvSpPr>
          <p:spPr>
            <a:xfrm>
              <a:off x="7023175" y="-190850"/>
              <a:ext cx="3608161" cy="2034136"/>
            </a:xfrm>
            <a:custGeom>
              <a:avLst/>
              <a:gdLst/>
              <a:ahLst/>
              <a:cxnLst/>
              <a:rect l="l" t="t" r="r" b="b"/>
              <a:pathLst>
                <a:path w="140875" h="75724" extrusionOk="0">
                  <a:moveTo>
                    <a:pt x="0" y="0"/>
                  </a:moveTo>
                  <a:cubicBezTo>
                    <a:pt x="8715" y="2286"/>
                    <a:pt x="39529" y="2477"/>
                    <a:pt x="52292" y="13716"/>
                  </a:cubicBezTo>
                  <a:cubicBezTo>
                    <a:pt x="65056" y="24956"/>
                    <a:pt x="65008" y="59817"/>
                    <a:pt x="76581" y="67437"/>
                  </a:cubicBezTo>
                  <a:cubicBezTo>
                    <a:pt x="88154" y="75057"/>
                    <a:pt x="111013" y="58055"/>
                    <a:pt x="121729" y="59436"/>
                  </a:cubicBezTo>
                  <a:cubicBezTo>
                    <a:pt x="132445" y="60817"/>
                    <a:pt x="137684" y="73009"/>
                    <a:pt x="140875" y="75724"/>
                  </a:cubicBezTo>
                </a:path>
              </a:pathLst>
            </a:custGeom>
            <a:noFill/>
            <a:ln w="9525" cap="flat" cmpd="sng">
              <a:solidFill>
                <a:schemeClr val="dk1"/>
              </a:solidFill>
              <a:prstDash val="solid"/>
              <a:round/>
              <a:headEnd type="none" w="med" len="med"/>
              <a:tailEnd type="none" w="med" len="med"/>
            </a:ln>
          </p:spPr>
        </p:sp>
        <p:sp>
          <p:nvSpPr>
            <p:cNvPr id="28" name="Google Shape;28;p3"/>
            <p:cNvSpPr/>
            <p:nvPr/>
          </p:nvSpPr>
          <p:spPr>
            <a:xfrm>
              <a:off x="-59500" y="4532042"/>
              <a:ext cx="5235600" cy="810925"/>
            </a:xfrm>
            <a:custGeom>
              <a:avLst/>
              <a:gdLst/>
              <a:ahLst/>
              <a:cxnLst/>
              <a:rect l="l" t="t" r="r" b="b"/>
              <a:pathLst>
                <a:path w="209424" h="32437" extrusionOk="0">
                  <a:moveTo>
                    <a:pt x="0" y="2181"/>
                  </a:moveTo>
                  <a:cubicBezTo>
                    <a:pt x="8551" y="2093"/>
                    <a:pt x="35694" y="-2116"/>
                    <a:pt x="51304" y="1655"/>
                  </a:cubicBezTo>
                  <a:cubicBezTo>
                    <a:pt x="66914" y="5426"/>
                    <a:pt x="72220" y="22439"/>
                    <a:pt x="93662" y="24807"/>
                  </a:cubicBezTo>
                  <a:cubicBezTo>
                    <a:pt x="115104" y="27175"/>
                    <a:pt x="160663" y="14590"/>
                    <a:pt x="179957" y="15862"/>
                  </a:cubicBezTo>
                  <a:cubicBezTo>
                    <a:pt x="199251" y="17134"/>
                    <a:pt x="204513" y="29675"/>
                    <a:pt x="209424" y="32437"/>
                  </a:cubicBezTo>
                </a:path>
              </a:pathLst>
            </a:custGeom>
            <a:noFill/>
            <a:ln w="9525" cap="flat" cmpd="sng">
              <a:solidFill>
                <a:schemeClr val="dk1"/>
              </a:solidFill>
              <a:prstDash val="solid"/>
              <a:round/>
              <a:headEnd type="none" w="med" len="med"/>
              <a:tailEnd type="none" w="med" len="med"/>
            </a:ln>
          </p:spPr>
        </p:sp>
      </p:grpSp>
      <p:sp>
        <p:nvSpPr>
          <p:cNvPr id="29" name="Google Shape;29;p3"/>
          <p:cNvSpPr/>
          <p:nvPr/>
        </p:nvSpPr>
        <p:spPr>
          <a:xfrm rot="5400000">
            <a:off x="-2406800" y="2406750"/>
            <a:ext cx="51540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257"/>
        <p:cNvGrpSpPr/>
        <p:nvPr/>
      </p:nvGrpSpPr>
      <p:grpSpPr>
        <a:xfrm>
          <a:off x="0" y="0"/>
          <a:ext cx="0" cy="0"/>
          <a:chOff x="0" y="0"/>
          <a:chExt cx="0" cy="0"/>
        </a:xfrm>
      </p:grpSpPr>
      <p:pic>
        <p:nvPicPr>
          <p:cNvPr id="258" name="Google Shape;258;p21"/>
          <p:cNvPicPr preferRelativeResize="0"/>
          <p:nvPr/>
        </p:nvPicPr>
        <p:blipFill>
          <a:blip r:embed="rId2">
            <a:alphaModFix/>
          </a:blip>
          <a:stretch>
            <a:fillRect/>
          </a:stretch>
        </p:blipFill>
        <p:spPr>
          <a:xfrm>
            <a:off x="0" y="0"/>
            <a:ext cx="9144000" cy="5143527"/>
          </a:xfrm>
          <a:prstGeom prst="rect">
            <a:avLst/>
          </a:prstGeom>
          <a:noFill/>
          <a:ln>
            <a:noFill/>
          </a:ln>
        </p:spPr>
      </p:pic>
      <p:sp>
        <p:nvSpPr>
          <p:cNvPr id="259" name="Google Shape;25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0" name="Google Shape;260;p21"/>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 name="Google Shape;261;p21"/>
          <p:cNvGrpSpPr/>
          <p:nvPr/>
        </p:nvGrpSpPr>
        <p:grpSpPr>
          <a:xfrm rot="-3900959">
            <a:off x="-190852" y="3130353"/>
            <a:ext cx="650278" cy="335728"/>
            <a:chOff x="2913850" y="4730325"/>
            <a:chExt cx="650225" cy="335700"/>
          </a:xfrm>
        </p:grpSpPr>
        <p:sp>
          <p:nvSpPr>
            <p:cNvPr id="262" name="Google Shape;262;p21"/>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1"/>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21"/>
          <p:cNvGrpSpPr/>
          <p:nvPr/>
        </p:nvGrpSpPr>
        <p:grpSpPr>
          <a:xfrm>
            <a:off x="-184425" y="-82850"/>
            <a:ext cx="9558775" cy="5267489"/>
            <a:chOff x="-184425" y="-82850"/>
            <a:chExt cx="9558775" cy="5267489"/>
          </a:xfrm>
        </p:grpSpPr>
        <p:sp>
          <p:nvSpPr>
            <p:cNvPr id="265" name="Google Shape;265;p21"/>
            <p:cNvSpPr/>
            <p:nvPr/>
          </p:nvSpPr>
          <p:spPr>
            <a:xfrm>
              <a:off x="5064050" y="-82850"/>
              <a:ext cx="4310300" cy="1100575"/>
            </a:xfrm>
            <a:custGeom>
              <a:avLst/>
              <a:gdLst/>
              <a:ahLst/>
              <a:cxnLst/>
              <a:rect l="l" t="t" r="r" b="b"/>
              <a:pathLst>
                <a:path w="172412" h="44023" extrusionOk="0">
                  <a:moveTo>
                    <a:pt x="0" y="0"/>
                  </a:moveTo>
                  <a:cubicBezTo>
                    <a:pt x="8791" y="1793"/>
                    <a:pt x="33634" y="10366"/>
                    <a:pt x="52747" y="10760"/>
                  </a:cubicBezTo>
                  <a:cubicBezTo>
                    <a:pt x="71860" y="11154"/>
                    <a:pt x="101208" y="1444"/>
                    <a:pt x="114679" y="2362"/>
                  </a:cubicBezTo>
                  <a:cubicBezTo>
                    <a:pt x="128150" y="3281"/>
                    <a:pt x="125088" y="14478"/>
                    <a:pt x="133573" y="16271"/>
                  </a:cubicBezTo>
                  <a:cubicBezTo>
                    <a:pt x="142058" y="18064"/>
                    <a:pt x="161521" y="8879"/>
                    <a:pt x="165589" y="13121"/>
                  </a:cubicBezTo>
                  <a:cubicBezTo>
                    <a:pt x="169657" y="17364"/>
                    <a:pt x="156842" y="36871"/>
                    <a:pt x="157979" y="41726"/>
                  </a:cubicBezTo>
                  <a:cubicBezTo>
                    <a:pt x="159116" y="46581"/>
                    <a:pt x="170007" y="42163"/>
                    <a:pt x="172412" y="42250"/>
                  </a:cubicBezTo>
                </a:path>
              </a:pathLst>
            </a:custGeom>
            <a:noFill/>
            <a:ln w="9525" cap="flat" cmpd="sng">
              <a:solidFill>
                <a:schemeClr val="dk1"/>
              </a:solidFill>
              <a:prstDash val="solid"/>
              <a:round/>
              <a:headEnd type="none" w="med" len="med"/>
              <a:tailEnd type="none" w="med" len="med"/>
            </a:ln>
          </p:spPr>
        </p:sp>
        <p:sp>
          <p:nvSpPr>
            <p:cNvPr id="266" name="Google Shape;266;p21"/>
            <p:cNvSpPr/>
            <p:nvPr/>
          </p:nvSpPr>
          <p:spPr>
            <a:xfrm>
              <a:off x="-184425" y="3767314"/>
              <a:ext cx="2027225" cy="1417325"/>
            </a:xfrm>
            <a:custGeom>
              <a:avLst/>
              <a:gdLst/>
              <a:ahLst/>
              <a:cxnLst/>
              <a:rect l="l" t="t" r="r" b="b"/>
              <a:pathLst>
                <a:path w="81089" h="56693" extrusionOk="0">
                  <a:moveTo>
                    <a:pt x="0" y="13393"/>
                  </a:moveTo>
                  <a:cubicBezTo>
                    <a:pt x="4330" y="11381"/>
                    <a:pt x="19901" y="-4408"/>
                    <a:pt x="25980" y="1321"/>
                  </a:cubicBezTo>
                  <a:cubicBezTo>
                    <a:pt x="32060" y="7051"/>
                    <a:pt x="28254" y="41166"/>
                    <a:pt x="36477" y="47770"/>
                  </a:cubicBezTo>
                  <a:cubicBezTo>
                    <a:pt x="44700" y="54374"/>
                    <a:pt x="67881" y="39460"/>
                    <a:pt x="75316" y="40947"/>
                  </a:cubicBezTo>
                  <a:cubicBezTo>
                    <a:pt x="82751" y="42434"/>
                    <a:pt x="80127" y="54069"/>
                    <a:pt x="81089" y="56693"/>
                  </a:cubicBez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CUSTOM_9_1">
    <p:spTree>
      <p:nvGrpSpPr>
        <p:cNvPr id="1" name="Shape 267"/>
        <p:cNvGrpSpPr/>
        <p:nvPr/>
      </p:nvGrpSpPr>
      <p:grpSpPr>
        <a:xfrm>
          <a:off x="0" y="0"/>
          <a:ext cx="0" cy="0"/>
          <a:chOff x="0" y="0"/>
          <a:chExt cx="0" cy="0"/>
        </a:xfrm>
      </p:grpSpPr>
      <p:pic>
        <p:nvPicPr>
          <p:cNvPr id="268" name="Google Shape;268;p22"/>
          <p:cNvPicPr preferRelativeResize="0"/>
          <p:nvPr/>
        </p:nvPicPr>
        <p:blipFill>
          <a:blip r:embed="rId2">
            <a:alphaModFix/>
          </a:blip>
          <a:stretch>
            <a:fillRect/>
          </a:stretch>
        </p:blipFill>
        <p:spPr>
          <a:xfrm>
            <a:off x="0" y="0"/>
            <a:ext cx="9144000" cy="5143527"/>
          </a:xfrm>
          <a:prstGeom prst="rect">
            <a:avLst/>
          </a:prstGeom>
          <a:noFill/>
          <a:ln>
            <a:noFill/>
          </a:ln>
        </p:spPr>
      </p:pic>
      <p:sp>
        <p:nvSpPr>
          <p:cNvPr id="269" name="Google Shape;269;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0" name="Google Shape;270;p22"/>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271;p22"/>
          <p:cNvGrpSpPr/>
          <p:nvPr/>
        </p:nvGrpSpPr>
        <p:grpSpPr>
          <a:xfrm rot="7212961">
            <a:off x="8687593" y="1896511"/>
            <a:ext cx="650275" cy="335726"/>
            <a:chOff x="2913850" y="4730325"/>
            <a:chExt cx="650225" cy="335700"/>
          </a:xfrm>
        </p:grpSpPr>
        <p:sp>
          <p:nvSpPr>
            <p:cNvPr id="272" name="Google Shape;272;p22"/>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2"/>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22"/>
          <p:cNvGrpSpPr/>
          <p:nvPr/>
        </p:nvGrpSpPr>
        <p:grpSpPr>
          <a:xfrm>
            <a:off x="-138500" y="-142362"/>
            <a:ext cx="9532525" cy="5327013"/>
            <a:chOff x="-138500" y="-142362"/>
            <a:chExt cx="9532525" cy="5327013"/>
          </a:xfrm>
        </p:grpSpPr>
        <p:sp>
          <p:nvSpPr>
            <p:cNvPr id="275" name="Google Shape;275;p22"/>
            <p:cNvSpPr/>
            <p:nvPr/>
          </p:nvSpPr>
          <p:spPr>
            <a:xfrm>
              <a:off x="8042550" y="-142362"/>
              <a:ext cx="1351475" cy="1747475"/>
            </a:xfrm>
            <a:custGeom>
              <a:avLst/>
              <a:gdLst/>
              <a:ahLst/>
              <a:cxnLst/>
              <a:rect l="l" t="t" r="r" b="b"/>
              <a:pathLst>
                <a:path w="54059" h="69899" extrusionOk="0">
                  <a:moveTo>
                    <a:pt x="0" y="0"/>
                  </a:moveTo>
                  <a:cubicBezTo>
                    <a:pt x="3105" y="2274"/>
                    <a:pt x="13077" y="10409"/>
                    <a:pt x="18632" y="13646"/>
                  </a:cubicBezTo>
                  <a:cubicBezTo>
                    <a:pt x="24187" y="16883"/>
                    <a:pt x="31141" y="10104"/>
                    <a:pt x="33328" y="19420"/>
                  </a:cubicBezTo>
                  <a:cubicBezTo>
                    <a:pt x="35515" y="28736"/>
                    <a:pt x="28298" y="65824"/>
                    <a:pt x="31753" y="69542"/>
                  </a:cubicBezTo>
                  <a:cubicBezTo>
                    <a:pt x="35208" y="73260"/>
                    <a:pt x="50341" y="46362"/>
                    <a:pt x="54059" y="41726"/>
                  </a:cubicBezTo>
                </a:path>
              </a:pathLst>
            </a:custGeom>
            <a:noFill/>
            <a:ln w="9525" cap="flat" cmpd="sng">
              <a:solidFill>
                <a:schemeClr val="dk1"/>
              </a:solidFill>
              <a:prstDash val="solid"/>
              <a:round/>
              <a:headEnd type="none" w="med" len="med"/>
              <a:tailEnd type="none" w="med" len="med"/>
            </a:ln>
          </p:spPr>
        </p:sp>
        <p:sp>
          <p:nvSpPr>
            <p:cNvPr id="276" name="Google Shape;276;p22"/>
            <p:cNvSpPr/>
            <p:nvPr/>
          </p:nvSpPr>
          <p:spPr>
            <a:xfrm>
              <a:off x="-138500" y="4259600"/>
              <a:ext cx="3096600" cy="925050"/>
            </a:xfrm>
            <a:custGeom>
              <a:avLst/>
              <a:gdLst/>
              <a:ahLst/>
              <a:cxnLst/>
              <a:rect l="l" t="t" r="r" b="b"/>
              <a:pathLst>
                <a:path w="123864" h="37002" extrusionOk="0">
                  <a:moveTo>
                    <a:pt x="0" y="0"/>
                  </a:moveTo>
                  <a:cubicBezTo>
                    <a:pt x="2843" y="1356"/>
                    <a:pt x="13864" y="2449"/>
                    <a:pt x="17057" y="8135"/>
                  </a:cubicBezTo>
                  <a:cubicBezTo>
                    <a:pt x="20250" y="13821"/>
                    <a:pt x="11459" y="31928"/>
                    <a:pt x="19157" y="34115"/>
                  </a:cubicBezTo>
                  <a:cubicBezTo>
                    <a:pt x="26855" y="36302"/>
                    <a:pt x="52966" y="21868"/>
                    <a:pt x="63244" y="21256"/>
                  </a:cubicBezTo>
                  <a:cubicBezTo>
                    <a:pt x="73522" y="20644"/>
                    <a:pt x="72866" y="29741"/>
                    <a:pt x="80826" y="30441"/>
                  </a:cubicBezTo>
                  <a:cubicBezTo>
                    <a:pt x="88786" y="31141"/>
                    <a:pt x="103832" y="24362"/>
                    <a:pt x="111005" y="25455"/>
                  </a:cubicBezTo>
                  <a:cubicBezTo>
                    <a:pt x="118178" y="26549"/>
                    <a:pt x="121721" y="35078"/>
                    <a:pt x="123864" y="37002"/>
                  </a:cubicBez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77"/>
        <p:cNvGrpSpPr/>
        <p:nvPr/>
      </p:nvGrpSpPr>
      <p:grpSpPr>
        <a:xfrm>
          <a:off x="0" y="0"/>
          <a:ext cx="0" cy="0"/>
          <a:chOff x="0" y="0"/>
          <a:chExt cx="0" cy="0"/>
        </a:xfrm>
      </p:grpSpPr>
      <p:pic>
        <p:nvPicPr>
          <p:cNvPr id="278" name="Google Shape;278;p23"/>
          <p:cNvPicPr preferRelativeResize="0"/>
          <p:nvPr/>
        </p:nvPicPr>
        <p:blipFill>
          <a:blip r:embed="rId2">
            <a:alphaModFix/>
          </a:blip>
          <a:stretch>
            <a:fillRect/>
          </a:stretch>
        </p:blipFill>
        <p:spPr>
          <a:xfrm>
            <a:off x="0" y="0"/>
            <a:ext cx="9144000" cy="5143527"/>
          </a:xfrm>
          <a:prstGeom prst="rect">
            <a:avLst/>
          </a:prstGeom>
          <a:noFill/>
          <a:ln>
            <a:noFill/>
          </a:ln>
        </p:spPr>
      </p:pic>
      <p:sp>
        <p:nvSpPr>
          <p:cNvPr id="279" name="Google Shape;279;p23"/>
          <p:cNvSpPr txBox="1">
            <a:spLocks noGrp="1"/>
          </p:cNvSpPr>
          <p:nvPr>
            <p:ph type="ctrTitle"/>
          </p:nvPr>
        </p:nvSpPr>
        <p:spPr>
          <a:xfrm>
            <a:off x="1019900" y="669825"/>
            <a:ext cx="3133500" cy="9978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5100" b="0">
                <a:latin typeface="Raleway Black"/>
                <a:ea typeface="Raleway Black"/>
                <a:cs typeface="Raleway Black"/>
                <a:sym typeface="Raleway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80" name="Google Shape;280;p23"/>
          <p:cNvSpPr txBox="1">
            <a:spLocks noGrp="1"/>
          </p:cNvSpPr>
          <p:nvPr>
            <p:ph type="subTitle" idx="1"/>
          </p:nvPr>
        </p:nvSpPr>
        <p:spPr>
          <a:xfrm>
            <a:off x="1019900" y="1552150"/>
            <a:ext cx="3133500" cy="108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atin typeface="Barlow"/>
                <a:ea typeface="Barlow"/>
                <a:cs typeface="Barlow"/>
                <a:sym typeface="Barlow"/>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81" name="Google Shape;281;p23"/>
          <p:cNvSpPr txBox="1"/>
          <p:nvPr/>
        </p:nvSpPr>
        <p:spPr>
          <a:xfrm>
            <a:off x="1019900" y="3192125"/>
            <a:ext cx="3886800" cy="61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Barlow"/>
                <a:ea typeface="Barlow"/>
                <a:cs typeface="Barlow"/>
                <a:sym typeface="Barlow"/>
              </a:rPr>
              <a:t>CREDITS:</a:t>
            </a:r>
            <a:r>
              <a:rPr lang="en" sz="1000">
                <a:solidFill>
                  <a:schemeClr val="dk1"/>
                </a:solidFill>
                <a:latin typeface="Barlow"/>
                <a:ea typeface="Barlow"/>
                <a:cs typeface="Barlow"/>
                <a:sym typeface="Barlow"/>
              </a:rPr>
              <a:t> This presentation template was created by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Slidesgo</a:t>
            </a:r>
            <a:r>
              <a:rPr lang="en" sz="1000" b="1" u="sng">
                <a:solidFill>
                  <a:schemeClr val="dk1"/>
                </a:solidFill>
                <a:latin typeface="Barlow"/>
                <a:ea typeface="Barlow"/>
                <a:cs typeface="Barlow"/>
                <a:sym typeface="Barlow"/>
              </a:rPr>
              <a:t>,</a:t>
            </a:r>
            <a:r>
              <a:rPr lang="en" sz="1000" b="1">
                <a:solidFill>
                  <a:schemeClr val="dk1"/>
                </a:solidFill>
                <a:latin typeface="Barlow"/>
                <a:ea typeface="Barlow"/>
                <a:cs typeface="Barlow"/>
                <a:sym typeface="Barlow"/>
              </a:rPr>
              <a:t> </a:t>
            </a:r>
            <a:r>
              <a:rPr lang="en" sz="1000">
                <a:solidFill>
                  <a:schemeClr val="dk1"/>
                </a:solidFill>
                <a:latin typeface="Barlow"/>
                <a:ea typeface="Barlow"/>
                <a:cs typeface="Barlow"/>
                <a:sym typeface="Barlow"/>
              </a:rPr>
              <a:t>including icons by </a:t>
            </a:r>
            <a:r>
              <a:rPr lang="en" sz="10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Flaticon</a:t>
            </a:r>
            <a:r>
              <a:rPr lang="en" sz="1000" b="1">
                <a:solidFill>
                  <a:schemeClr val="dk1"/>
                </a:solidFill>
                <a:latin typeface="Barlow"/>
                <a:ea typeface="Barlow"/>
                <a:cs typeface="Barlow"/>
                <a:sym typeface="Barlow"/>
              </a:rPr>
              <a:t> </a:t>
            </a:r>
            <a:r>
              <a:rPr lang="en" sz="1000">
                <a:solidFill>
                  <a:schemeClr val="dk1"/>
                </a:solidFill>
                <a:latin typeface="Barlow"/>
                <a:ea typeface="Barlow"/>
                <a:cs typeface="Barlow"/>
                <a:sym typeface="Barlow"/>
              </a:rPr>
              <a:t>and infographics &amp; images by </a:t>
            </a:r>
            <a:r>
              <a:rPr lang="en" sz="1000" b="1" u="sng">
                <a:solidFill>
                  <a:schemeClr val="dk1"/>
                </a:solidFill>
                <a:latin typeface="Barlow"/>
                <a:ea typeface="Barlow"/>
                <a:cs typeface="Barlow"/>
                <a:sym typeface="Barlow"/>
                <a:hlinkClick r:id="rId5">
                  <a:extLst>
                    <a:ext uri="{A12FA001-AC4F-418D-AE19-62706E023703}">
                      <ahyp:hlinkClr xmlns:ahyp="http://schemas.microsoft.com/office/drawing/2018/hyperlinkcolor" val="tx"/>
                    </a:ext>
                  </a:extLst>
                </a:hlinkClick>
              </a:rPr>
              <a:t>Freepik</a:t>
            </a:r>
            <a:endParaRPr sz="1000" b="1" u="sng">
              <a:solidFill>
                <a:schemeClr val="dk1"/>
              </a:solidFill>
              <a:highlight>
                <a:srgbClr val="DFDEFC"/>
              </a:highlight>
              <a:latin typeface="Barlow"/>
              <a:ea typeface="Barlow"/>
              <a:cs typeface="Barlow"/>
              <a:sym typeface="Barlow"/>
            </a:endParaRPr>
          </a:p>
        </p:txBody>
      </p:sp>
      <p:grpSp>
        <p:nvGrpSpPr>
          <p:cNvPr id="282" name="Google Shape;282;p23"/>
          <p:cNvGrpSpPr/>
          <p:nvPr/>
        </p:nvGrpSpPr>
        <p:grpSpPr>
          <a:xfrm rot="-1563004">
            <a:off x="3470026" y="4466946"/>
            <a:ext cx="650290" cy="335733"/>
            <a:chOff x="2913850" y="4730325"/>
            <a:chExt cx="650225" cy="335700"/>
          </a:xfrm>
        </p:grpSpPr>
        <p:sp>
          <p:nvSpPr>
            <p:cNvPr id="283" name="Google Shape;283;p23"/>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23"/>
          <p:cNvGrpSpPr/>
          <p:nvPr/>
        </p:nvGrpSpPr>
        <p:grpSpPr>
          <a:xfrm>
            <a:off x="-112250" y="-179992"/>
            <a:ext cx="9547700" cy="5505365"/>
            <a:chOff x="-112250" y="-179992"/>
            <a:chExt cx="9547700" cy="5505365"/>
          </a:xfrm>
        </p:grpSpPr>
        <p:sp>
          <p:nvSpPr>
            <p:cNvPr id="286" name="Google Shape;286;p23"/>
            <p:cNvSpPr/>
            <p:nvPr/>
          </p:nvSpPr>
          <p:spPr>
            <a:xfrm>
              <a:off x="5066100" y="-179992"/>
              <a:ext cx="4369350" cy="765500"/>
            </a:xfrm>
            <a:custGeom>
              <a:avLst/>
              <a:gdLst/>
              <a:ahLst/>
              <a:cxnLst/>
              <a:rect l="l" t="t" r="r" b="b"/>
              <a:pathLst>
                <a:path w="174774" h="30620" extrusionOk="0">
                  <a:moveTo>
                    <a:pt x="0" y="55"/>
                  </a:moveTo>
                  <a:cubicBezTo>
                    <a:pt x="3980" y="4298"/>
                    <a:pt x="12641" y="23804"/>
                    <a:pt x="23881" y="25510"/>
                  </a:cubicBezTo>
                  <a:cubicBezTo>
                    <a:pt x="35122" y="27216"/>
                    <a:pt x="55896" y="9459"/>
                    <a:pt x="67443" y="10290"/>
                  </a:cubicBezTo>
                  <a:cubicBezTo>
                    <a:pt x="78990" y="11121"/>
                    <a:pt x="85463" y="32202"/>
                    <a:pt x="93161" y="30496"/>
                  </a:cubicBezTo>
                  <a:cubicBezTo>
                    <a:pt x="100859" y="28790"/>
                    <a:pt x="106195" y="930"/>
                    <a:pt x="113630" y="55"/>
                  </a:cubicBezTo>
                  <a:cubicBezTo>
                    <a:pt x="121065" y="-820"/>
                    <a:pt x="127582" y="23411"/>
                    <a:pt x="137773" y="25248"/>
                  </a:cubicBezTo>
                  <a:cubicBezTo>
                    <a:pt x="147964" y="27085"/>
                    <a:pt x="168607" y="13439"/>
                    <a:pt x="174774" y="11077"/>
                  </a:cubicBezTo>
                </a:path>
              </a:pathLst>
            </a:custGeom>
            <a:noFill/>
            <a:ln w="9525" cap="flat" cmpd="sng">
              <a:solidFill>
                <a:schemeClr val="dk1"/>
              </a:solidFill>
              <a:prstDash val="solid"/>
              <a:round/>
              <a:headEnd type="none" w="med" len="med"/>
              <a:tailEnd type="none" w="med" len="med"/>
            </a:ln>
          </p:spPr>
        </p:sp>
        <p:sp>
          <p:nvSpPr>
            <p:cNvPr id="287" name="Google Shape;287;p23"/>
            <p:cNvSpPr/>
            <p:nvPr/>
          </p:nvSpPr>
          <p:spPr>
            <a:xfrm>
              <a:off x="-112250" y="4608498"/>
              <a:ext cx="5957000" cy="716875"/>
            </a:xfrm>
            <a:custGeom>
              <a:avLst/>
              <a:gdLst/>
              <a:ahLst/>
              <a:cxnLst/>
              <a:rect l="l" t="t" r="r" b="b"/>
              <a:pathLst>
                <a:path w="238280" h="28675" extrusionOk="0">
                  <a:moveTo>
                    <a:pt x="0" y="14504"/>
                  </a:moveTo>
                  <a:cubicBezTo>
                    <a:pt x="8791" y="12099"/>
                    <a:pt x="37789" y="-498"/>
                    <a:pt x="52747" y="71"/>
                  </a:cubicBezTo>
                  <a:cubicBezTo>
                    <a:pt x="67705" y="640"/>
                    <a:pt x="77546" y="16517"/>
                    <a:pt x="89749" y="17916"/>
                  </a:cubicBezTo>
                  <a:cubicBezTo>
                    <a:pt x="101952" y="19316"/>
                    <a:pt x="117959" y="8206"/>
                    <a:pt x="125963" y="8468"/>
                  </a:cubicBezTo>
                  <a:cubicBezTo>
                    <a:pt x="133967" y="8730"/>
                    <a:pt x="125001" y="19140"/>
                    <a:pt x="137772" y="19490"/>
                  </a:cubicBezTo>
                  <a:cubicBezTo>
                    <a:pt x="150543" y="19840"/>
                    <a:pt x="185840" y="9037"/>
                    <a:pt x="202591" y="10568"/>
                  </a:cubicBezTo>
                  <a:cubicBezTo>
                    <a:pt x="219342" y="12099"/>
                    <a:pt x="232332" y="25657"/>
                    <a:pt x="238280" y="28675"/>
                  </a:cubicBezTo>
                </a:path>
              </a:pathLst>
            </a:custGeom>
            <a:noFill/>
            <a:ln w="9525" cap="flat" cmpd="sng">
              <a:solidFill>
                <a:schemeClr val="dk1"/>
              </a:solidFill>
              <a:prstDash val="solid"/>
              <a:round/>
              <a:headEnd type="none" w="med" len="med"/>
              <a:tailEnd type="none" w="med" len="med"/>
            </a:ln>
          </p:spPr>
        </p:sp>
      </p:grpSp>
      <p:sp>
        <p:nvSpPr>
          <p:cNvPr id="288" name="Google Shape;288;p23"/>
          <p:cNvSpPr/>
          <p:nvPr/>
        </p:nvSpPr>
        <p:spPr>
          <a:xfrm rot="5400000">
            <a:off x="-2406800" y="2406750"/>
            <a:ext cx="51540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89"/>
        <p:cNvGrpSpPr/>
        <p:nvPr/>
      </p:nvGrpSpPr>
      <p:grpSpPr>
        <a:xfrm>
          <a:off x="0" y="0"/>
          <a:ext cx="0" cy="0"/>
          <a:chOff x="0" y="0"/>
          <a:chExt cx="0" cy="0"/>
        </a:xfrm>
      </p:grpSpPr>
      <p:pic>
        <p:nvPicPr>
          <p:cNvPr id="290" name="Google Shape;290;p24"/>
          <p:cNvPicPr preferRelativeResize="0"/>
          <p:nvPr/>
        </p:nvPicPr>
        <p:blipFill>
          <a:blip r:embed="rId2">
            <a:alphaModFix/>
          </a:blip>
          <a:stretch>
            <a:fillRect/>
          </a:stretch>
        </p:blipFill>
        <p:spPr>
          <a:xfrm>
            <a:off x="0" y="0"/>
            <a:ext cx="9144000" cy="5143527"/>
          </a:xfrm>
          <a:prstGeom prst="rect">
            <a:avLst/>
          </a:prstGeom>
          <a:noFill/>
          <a:ln>
            <a:noFill/>
          </a:ln>
        </p:spPr>
      </p:pic>
      <p:grpSp>
        <p:nvGrpSpPr>
          <p:cNvPr id="291" name="Google Shape;291;p24"/>
          <p:cNvGrpSpPr/>
          <p:nvPr/>
        </p:nvGrpSpPr>
        <p:grpSpPr>
          <a:xfrm flipH="1">
            <a:off x="-349875" y="-217600"/>
            <a:ext cx="9814550" cy="5514775"/>
            <a:chOff x="-349875" y="-217600"/>
            <a:chExt cx="9814550" cy="5514775"/>
          </a:xfrm>
        </p:grpSpPr>
        <p:sp>
          <p:nvSpPr>
            <p:cNvPr id="292" name="Google Shape;292;p24"/>
            <p:cNvSpPr/>
            <p:nvPr/>
          </p:nvSpPr>
          <p:spPr>
            <a:xfrm>
              <a:off x="6585750" y="-217600"/>
              <a:ext cx="2878925" cy="2100275"/>
            </a:xfrm>
            <a:custGeom>
              <a:avLst/>
              <a:gdLst/>
              <a:ahLst/>
              <a:cxnLst/>
              <a:rect l="l" t="t" r="r" b="b"/>
              <a:pathLst>
                <a:path w="115157" h="84011" extrusionOk="0">
                  <a:moveTo>
                    <a:pt x="0" y="0"/>
                  </a:moveTo>
                  <a:cubicBezTo>
                    <a:pt x="5667" y="4001"/>
                    <a:pt x="18288" y="22289"/>
                    <a:pt x="34004" y="24003"/>
                  </a:cubicBezTo>
                  <a:cubicBezTo>
                    <a:pt x="49720" y="25718"/>
                    <a:pt x="80772" y="286"/>
                    <a:pt x="94297" y="10287"/>
                  </a:cubicBezTo>
                  <a:cubicBezTo>
                    <a:pt x="107823" y="20288"/>
                    <a:pt x="111680" y="71724"/>
                    <a:pt x="115157" y="84011"/>
                  </a:cubicBezTo>
                </a:path>
              </a:pathLst>
            </a:custGeom>
            <a:noFill/>
            <a:ln w="9525" cap="flat" cmpd="sng">
              <a:solidFill>
                <a:schemeClr val="dk1"/>
              </a:solidFill>
              <a:prstDash val="solid"/>
              <a:round/>
              <a:headEnd type="none" w="med" len="med"/>
              <a:tailEnd type="none" w="med" len="med"/>
            </a:ln>
          </p:spPr>
        </p:sp>
        <p:sp>
          <p:nvSpPr>
            <p:cNvPr id="293" name="Google Shape;293;p24"/>
            <p:cNvSpPr/>
            <p:nvPr/>
          </p:nvSpPr>
          <p:spPr>
            <a:xfrm>
              <a:off x="-349875" y="4218475"/>
              <a:ext cx="5022050" cy="1078700"/>
            </a:xfrm>
            <a:custGeom>
              <a:avLst/>
              <a:gdLst/>
              <a:ahLst/>
              <a:cxnLst/>
              <a:rect l="l" t="t" r="r" b="b"/>
              <a:pathLst>
                <a:path w="200882" h="43148" extrusionOk="0">
                  <a:moveTo>
                    <a:pt x="0" y="0"/>
                  </a:moveTo>
                  <a:cubicBezTo>
                    <a:pt x="7096" y="4667"/>
                    <a:pt x="20574" y="25431"/>
                    <a:pt x="42577" y="28003"/>
                  </a:cubicBezTo>
                  <a:cubicBezTo>
                    <a:pt x="64580" y="30575"/>
                    <a:pt x="105632" y="12906"/>
                    <a:pt x="132016" y="15430"/>
                  </a:cubicBezTo>
                  <a:cubicBezTo>
                    <a:pt x="158400" y="17954"/>
                    <a:pt x="189404" y="38528"/>
                    <a:pt x="200882" y="43148"/>
                  </a:cubicBezTo>
                </a:path>
              </a:pathLst>
            </a:custGeom>
            <a:noFill/>
            <a:ln w="9525" cap="flat" cmpd="sng">
              <a:solidFill>
                <a:schemeClr val="dk1"/>
              </a:solidFill>
              <a:prstDash val="solid"/>
              <a:round/>
              <a:headEnd type="none" w="med" len="med"/>
              <a:tailEnd type="none" w="med" len="med"/>
            </a:ln>
          </p:spPr>
        </p:sp>
      </p:grpSp>
      <p:grpSp>
        <p:nvGrpSpPr>
          <p:cNvPr id="294" name="Google Shape;294;p24"/>
          <p:cNvGrpSpPr/>
          <p:nvPr/>
        </p:nvGrpSpPr>
        <p:grpSpPr>
          <a:xfrm rot="1917845" flipH="1">
            <a:off x="5847098" y="4868675"/>
            <a:ext cx="650240" cy="335708"/>
            <a:chOff x="2913850" y="4730325"/>
            <a:chExt cx="650225" cy="335700"/>
          </a:xfrm>
        </p:grpSpPr>
        <p:sp>
          <p:nvSpPr>
            <p:cNvPr id="295" name="Google Shape;295;p24"/>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24"/>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98"/>
        <p:cNvGrpSpPr/>
        <p:nvPr/>
      </p:nvGrpSpPr>
      <p:grpSpPr>
        <a:xfrm>
          <a:off x="0" y="0"/>
          <a:ext cx="0" cy="0"/>
          <a:chOff x="0" y="0"/>
          <a:chExt cx="0" cy="0"/>
        </a:xfrm>
      </p:grpSpPr>
      <p:pic>
        <p:nvPicPr>
          <p:cNvPr id="299" name="Google Shape;299;p25"/>
          <p:cNvPicPr preferRelativeResize="0"/>
          <p:nvPr/>
        </p:nvPicPr>
        <p:blipFill>
          <a:blip r:embed="rId2">
            <a:alphaModFix/>
          </a:blip>
          <a:stretch>
            <a:fillRect/>
          </a:stretch>
        </p:blipFill>
        <p:spPr>
          <a:xfrm>
            <a:off x="0" y="0"/>
            <a:ext cx="9144000" cy="5143527"/>
          </a:xfrm>
          <a:prstGeom prst="rect">
            <a:avLst/>
          </a:prstGeom>
          <a:noFill/>
          <a:ln>
            <a:noFill/>
          </a:ln>
        </p:spPr>
      </p:pic>
      <p:sp>
        <p:nvSpPr>
          <p:cNvPr id="300" name="Google Shape;300;p25"/>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oogle Shape;301;p25"/>
          <p:cNvGrpSpPr/>
          <p:nvPr/>
        </p:nvGrpSpPr>
        <p:grpSpPr>
          <a:xfrm>
            <a:off x="220925" y="-125875"/>
            <a:ext cx="9139200" cy="5407433"/>
            <a:chOff x="220925" y="-125875"/>
            <a:chExt cx="9139200" cy="5407433"/>
          </a:xfrm>
        </p:grpSpPr>
        <p:sp>
          <p:nvSpPr>
            <p:cNvPr id="302" name="Google Shape;302;p25"/>
            <p:cNvSpPr/>
            <p:nvPr/>
          </p:nvSpPr>
          <p:spPr>
            <a:xfrm>
              <a:off x="220925" y="4786433"/>
              <a:ext cx="6383350" cy="495125"/>
            </a:xfrm>
            <a:custGeom>
              <a:avLst/>
              <a:gdLst/>
              <a:ahLst/>
              <a:cxnLst/>
              <a:rect l="l" t="t" r="r" b="b"/>
              <a:pathLst>
                <a:path w="255334" h="19805" extrusionOk="0">
                  <a:moveTo>
                    <a:pt x="0" y="19805"/>
                  </a:moveTo>
                  <a:cubicBezTo>
                    <a:pt x="5729" y="16532"/>
                    <a:pt x="21974" y="1474"/>
                    <a:pt x="34372" y="164"/>
                  </a:cubicBezTo>
                  <a:cubicBezTo>
                    <a:pt x="46771" y="-1145"/>
                    <a:pt x="63793" y="11334"/>
                    <a:pt x="74391" y="11948"/>
                  </a:cubicBezTo>
                  <a:cubicBezTo>
                    <a:pt x="84989" y="12562"/>
                    <a:pt x="87117" y="3478"/>
                    <a:pt x="97960" y="3846"/>
                  </a:cubicBezTo>
                  <a:cubicBezTo>
                    <a:pt x="108804" y="4214"/>
                    <a:pt x="118952" y="14240"/>
                    <a:pt x="139452" y="14158"/>
                  </a:cubicBezTo>
                  <a:cubicBezTo>
                    <a:pt x="159952" y="14076"/>
                    <a:pt x="201648" y="2578"/>
                    <a:pt x="220962" y="3355"/>
                  </a:cubicBezTo>
                  <a:cubicBezTo>
                    <a:pt x="240276" y="4133"/>
                    <a:pt x="249605" y="16245"/>
                    <a:pt x="255334" y="18823"/>
                  </a:cubicBezTo>
                </a:path>
              </a:pathLst>
            </a:custGeom>
            <a:noFill/>
            <a:ln w="9525" cap="flat" cmpd="sng">
              <a:solidFill>
                <a:schemeClr val="dk1"/>
              </a:solidFill>
              <a:prstDash val="solid"/>
              <a:round/>
              <a:headEnd type="none" w="med" len="med"/>
              <a:tailEnd type="none" w="med" len="med"/>
            </a:ln>
          </p:spPr>
        </p:sp>
        <p:sp>
          <p:nvSpPr>
            <p:cNvPr id="303" name="Google Shape;303;p25"/>
            <p:cNvSpPr/>
            <p:nvPr/>
          </p:nvSpPr>
          <p:spPr>
            <a:xfrm>
              <a:off x="5352125" y="-125875"/>
              <a:ext cx="4008000" cy="908400"/>
            </a:xfrm>
            <a:custGeom>
              <a:avLst/>
              <a:gdLst/>
              <a:ahLst/>
              <a:cxnLst/>
              <a:rect l="l" t="t" r="r" b="b"/>
              <a:pathLst>
                <a:path w="160320" h="36336" extrusionOk="0">
                  <a:moveTo>
                    <a:pt x="0" y="0"/>
                  </a:moveTo>
                  <a:cubicBezTo>
                    <a:pt x="11335" y="3601"/>
                    <a:pt x="43087" y="19396"/>
                    <a:pt x="68007" y="21605"/>
                  </a:cubicBezTo>
                  <a:cubicBezTo>
                    <a:pt x="92927" y="23815"/>
                    <a:pt x="134133" y="10802"/>
                    <a:pt x="149518" y="13257"/>
                  </a:cubicBezTo>
                  <a:cubicBezTo>
                    <a:pt x="164904" y="15712"/>
                    <a:pt x="158520" y="32490"/>
                    <a:pt x="160320" y="36336"/>
                  </a:cubicBezTo>
                </a:path>
              </a:pathLst>
            </a:custGeom>
            <a:noFill/>
            <a:ln w="9525" cap="flat" cmpd="sng">
              <a:solidFill>
                <a:schemeClr val="dk1"/>
              </a:solidFill>
              <a:prstDash val="solid"/>
              <a:round/>
              <a:headEnd type="none" w="med" len="med"/>
              <a:tailEnd type="none" w="med" len="med"/>
            </a:ln>
          </p:spPr>
        </p:sp>
      </p:grpSp>
      <p:grpSp>
        <p:nvGrpSpPr>
          <p:cNvPr id="304" name="Google Shape;304;p25"/>
          <p:cNvGrpSpPr/>
          <p:nvPr/>
        </p:nvGrpSpPr>
        <p:grpSpPr>
          <a:xfrm rot="-9257288">
            <a:off x="-71354" y="4483577"/>
            <a:ext cx="650306" cy="335742"/>
            <a:chOff x="2913850" y="4730325"/>
            <a:chExt cx="650225" cy="335700"/>
          </a:xfrm>
        </p:grpSpPr>
        <p:sp>
          <p:nvSpPr>
            <p:cNvPr id="305" name="Google Shape;305;p25"/>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0"/>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11"/>
        <p:cNvGrpSpPr/>
        <p:nvPr/>
      </p:nvGrpSpPr>
      <p:grpSpPr>
        <a:xfrm>
          <a:off x="0" y="0"/>
          <a:ext cx="0" cy="0"/>
          <a:chOff x="0" y="0"/>
          <a:chExt cx="0" cy="0"/>
        </a:xfrm>
      </p:grpSpPr>
      <p:sp>
        <p:nvSpPr>
          <p:cNvPr id="312" name="Google Shape;312;p2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0"/>
        <p:cNvGrpSpPr/>
        <p:nvPr/>
      </p:nvGrpSpPr>
      <p:grpSpPr>
        <a:xfrm>
          <a:off x="0" y="0"/>
          <a:ext cx="0" cy="0"/>
          <a:chOff x="0" y="0"/>
          <a:chExt cx="0" cy="0"/>
        </a:xfrm>
      </p:grpSpPr>
      <p:grpSp>
        <p:nvGrpSpPr>
          <p:cNvPr id="31" name="Google Shape;31;p4"/>
          <p:cNvGrpSpPr/>
          <p:nvPr/>
        </p:nvGrpSpPr>
        <p:grpSpPr>
          <a:xfrm flipH="1">
            <a:off x="-800" y="-2450"/>
            <a:ext cx="9144775" cy="5143500"/>
            <a:chOff x="-800" y="-2450"/>
            <a:chExt cx="9144775" cy="5143500"/>
          </a:xfrm>
        </p:grpSpPr>
        <p:pic>
          <p:nvPicPr>
            <p:cNvPr id="32" name="Google Shape;32;p4"/>
            <p:cNvPicPr preferRelativeResize="0"/>
            <p:nvPr/>
          </p:nvPicPr>
          <p:blipFill>
            <a:blip r:embed="rId2">
              <a:alphaModFix/>
            </a:blip>
            <a:stretch>
              <a:fillRect/>
            </a:stretch>
          </p:blipFill>
          <p:spPr>
            <a:xfrm>
              <a:off x="-800" y="-2442"/>
              <a:ext cx="9144001" cy="5143492"/>
            </a:xfrm>
            <a:prstGeom prst="rect">
              <a:avLst/>
            </a:prstGeom>
            <a:noFill/>
            <a:ln>
              <a:noFill/>
            </a:ln>
          </p:spPr>
        </p:pic>
        <p:sp>
          <p:nvSpPr>
            <p:cNvPr id="33" name="Google Shape;33;p4"/>
            <p:cNvSpPr/>
            <p:nvPr/>
          </p:nvSpPr>
          <p:spPr>
            <a:xfrm>
              <a:off x="-25" y="-2450"/>
              <a:ext cx="9144000" cy="5143500"/>
            </a:xfrm>
            <a:prstGeom prst="rect">
              <a:avLst/>
            </a:prstGeom>
            <a:solidFill>
              <a:srgbClr val="EDEDED">
                <a:alpha val="8625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 name="Google Shape;35;p4"/>
          <p:cNvSpPr txBox="1">
            <a:spLocks noGrp="1"/>
          </p:cNvSpPr>
          <p:nvPr>
            <p:ph type="body" idx="1"/>
          </p:nvPr>
        </p:nvSpPr>
        <p:spPr>
          <a:xfrm>
            <a:off x="720000" y="1017725"/>
            <a:ext cx="7704000" cy="498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34343"/>
              </a:buClr>
              <a:buSzPts val="1400"/>
              <a:buChar char="●"/>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a:endParaRPr/>
          </a:p>
        </p:txBody>
      </p:sp>
      <p:grpSp>
        <p:nvGrpSpPr>
          <p:cNvPr id="36" name="Google Shape;36;p4"/>
          <p:cNvGrpSpPr/>
          <p:nvPr/>
        </p:nvGrpSpPr>
        <p:grpSpPr>
          <a:xfrm>
            <a:off x="-1065200" y="-145725"/>
            <a:ext cx="10551300" cy="5410975"/>
            <a:chOff x="-1065200" y="-145725"/>
            <a:chExt cx="10551300" cy="5410975"/>
          </a:xfrm>
        </p:grpSpPr>
        <p:sp>
          <p:nvSpPr>
            <p:cNvPr id="37" name="Google Shape;37;p4"/>
            <p:cNvSpPr/>
            <p:nvPr/>
          </p:nvSpPr>
          <p:spPr>
            <a:xfrm>
              <a:off x="-1065200" y="-145725"/>
              <a:ext cx="7204700" cy="496775"/>
            </a:xfrm>
            <a:custGeom>
              <a:avLst/>
              <a:gdLst/>
              <a:ahLst/>
              <a:cxnLst/>
              <a:rect l="l" t="t" r="r" b="b"/>
              <a:pathLst>
                <a:path w="288188" h="19871" extrusionOk="0">
                  <a:moveTo>
                    <a:pt x="0" y="8858"/>
                  </a:moveTo>
                  <a:cubicBezTo>
                    <a:pt x="15050" y="10668"/>
                    <a:pt x="62627" y="20954"/>
                    <a:pt x="90297" y="19716"/>
                  </a:cubicBezTo>
                  <a:cubicBezTo>
                    <a:pt x="117967" y="18478"/>
                    <a:pt x="135112" y="3047"/>
                    <a:pt x="166021" y="1428"/>
                  </a:cubicBezTo>
                  <a:cubicBezTo>
                    <a:pt x="196930" y="-191"/>
                    <a:pt x="255604" y="10239"/>
                    <a:pt x="275749" y="10001"/>
                  </a:cubicBezTo>
                  <a:cubicBezTo>
                    <a:pt x="295894" y="9763"/>
                    <a:pt x="285036" y="1667"/>
                    <a:pt x="286893" y="0"/>
                  </a:cubicBezTo>
                </a:path>
              </a:pathLst>
            </a:custGeom>
            <a:noFill/>
            <a:ln w="9525" cap="flat" cmpd="sng">
              <a:solidFill>
                <a:schemeClr val="dk1"/>
              </a:solidFill>
              <a:prstDash val="solid"/>
              <a:round/>
              <a:headEnd type="none" w="med" len="med"/>
              <a:tailEnd type="none" w="med" len="med"/>
            </a:ln>
          </p:spPr>
        </p:sp>
        <p:sp>
          <p:nvSpPr>
            <p:cNvPr id="38" name="Google Shape;38;p4"/>
            <p:cNvSpPr/>
            <p:nvPr/>
          </p:nvSpPr>
          <p:spPr>
            <a:xfrm>
              <a:off x="5535600" y="3765075"/>
              <a:ext cx="3950500" cy="1500175"/>
            </a:xfrm>
            <a:custGeom>
              <a:avLst/>
              <a:gdLst/>
              <a:ahLst/>
              <a:cxnLst/>
              <a:rect l="l" t="t" r="r" b="b"/>
              <a:pathLst>
                <a:path w="158020" h="60007" extrusionOk="0">
                  <a:moveTo>
                    <a:pt x="0" y="60007"/>
                  </a:moveTo>
                  <a:cubicBezTo>
                    <a:pt x="8334" y="57102"/>
                    <a:pt x="30813" y="44149"/>
                    <a:pt x="50006" y="42577"/>
                  </a:cubicBezTo>
                  <a:cubicBezTo>
                    <a:pt x="69199" y="41006"/>
                    <a:pt x="97155" y="57674"/>
                    <a:pt x="115157" y="50578"/>
                  </a:cubicBezTo>
                  <a:cubicBezTo>
                    <a:pt x="133159" y="43482"/>
                    <a:pt x="150876" y="8430"/>
                    <a:pt x="158020" y="0"/>
                  </a:cubicBezTo>
                </a:path>
              </a:pathLst>
            </a:custGeom>
            <a:noFill/>
            <a:ln w="9525" cap="flat" cmpd="sng">
              <a:solidFill>
                <a:schemeClr val="dk1"/>
              </a:solidFill>
              <a:prstDash val="solid"/>
              <a:round/>
              <a:headEnd type="none" w="med" len="med"/>
              <a:tailEnd type="none" w="med" len="med"/>
            </a:ln>
          </p:spPr>
        </p:sp>
      </p:grpSp>
      <p:grpSp>
        <p:nvGrpSpPr>
          <p:cNvPr id="39" name="Google Shape;39;p4"/>
          <p:cNvGrpSpPr/>
          <p:nvPr/>
        </p:nvGrpSpPr>
        <p:grpSpPr>
          <a:xfrm rot="9825570">
            <a:off x="7961351" y="4551964"/>
            <a:ext cx="650295" cy="335736"/>
            <a:chOff x="2913850" y="4730325"/>
            <a:chExt cx="650225" cy="335700"/>
          </a:xfrm>
        </p:grpSpPr>
        <p:sp>
          <p:nvSpPr>
            <p:cNvPr id="40" name="Google Shape;40;p4"/>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42;p4"/>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3"/>
        <p:cNvGrpSpPr/>
        <p:nvPr/>
      </p:nvGrpSpPr>
      <p:grpSpPr>
        <a:xfrm>
          <a:off x="0" y="0"/>
          <a:ext cx="0" cy="0"/>
          <a:chOff x="0" y="0"/>
          <a:chExt cx="0" cy="0"/>
        </a:xfrm>
      </p:grpSpPr>
      <p:pic>
        <p:nvPicPr>
          <p:cNvPr id="44" name="Google Shape;44;p5"/>
          <p:cNvPicPr preferRelativeResize="0"/>
          <p:nvPr/>
        </p:nvPicPr>
        <p:blipFill>
          <a:blip r:embed="rId2">
            <a:alphaModFix/>
          </a:blip>
          <a:stretch>
            <a:fillRect/>
          </a:stretch>
        </p:blipFill>
        <p:spPr>
          <a:xfrm>
            <a:off x="0" y="0"/>
            <a:ext cx="9144000" cy="5143527"/>
          </a:xfrm>
          <a:prstGeom prst="rect">
            <a:avLst/>
          </a:prstGeom>
          <a:noFill/>
          <a:ln>
            <a:noFill/>
          </a:ln>
        </p:spPr>
      </p:pic>
      <p:sp>
        <p:nvSpPr>
          <p:cNvPr id="45" name="Google Shape;4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 name="Google Shape;46;p5"/>
          <p:cNvSpPr txBox="1">
            <a:spLocks noGrp="1"/>
          </p:cNvSpPr>
          <p:nvPr>
            <p:ph type="subTitle" idx="1"/>
          </p:nvPr>
        </p:nvSpPr>
        <p:spPr>
          <a:xfrm>
            <a:off x="4647217" y="2507194"/>
            <a:ext cx="3449400" cy="130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 name="Google Shape;47;p5"/>
          <p:cNvSpPr txBox="1">
            <a:spLocks noGrp="1"/>
          </p:cNvSpPr>
          <p:nvPr>
            <p:ph type="subTitle" idx="2"/>
          </p:nvPr>
        </p:nvSpPr>
        <p:spPr>
          <a:xfrm>
            <a:off x="1047381" y="2507194"/>
            <a:ext cx="3449400" cy="130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 name="Google Shape;48;p5"/>
          <p:cNvSpPr txBox="1">
            <a:spLocks noGrp="1"/>
          </p:cNvSpPr>
          <p:nvPr>
            <p:ph type="subTitle" idx="3"/>
          </p:nvPr>
        </p:nvSpPr>
        <p:spPr>
          <a:xfrm>
            <a:off x="1047381" y="2159975"/>
            <a:ext cx="3449400" cy="41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 name="Google Shape;49;p5"/>
          <p:cNvSpPr txBox="1">
            <a:spLocks noGrp="1"/>
          </p:cNvSpPr>
          <p:nvPr>
            <p:ph type="subTitle" idx="4"/>
          </p:nvPr>
        </p:nvSpPr>
        <p:spPr>
          <a:xfrm>
            <a:off x="4647219" y="2159975"/>
            <a:ext cx="3449400" cy="41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7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0" name="Google Shape;50;p5"/>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rot="882777">
            <a:off x="162368" y="3963850"/>
            <a:ext cx="650285" cy="335731"/>
            <a:chOff x="2913850" y="4730325"/>
            <a:chExt cx="650225" cy="335700"/>
          </a:xfrm>
        </p:grpSpPr>
        <p:sp>
          <p:nvSpPr>
            <p:cNvPr id="52" name="Google Shape;52;p5"/>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303275" y="-137075"/>
            <a:ext cx="9965800" cy="5361973"/>
            <a:chOff x="-303275" y="-137075"/>
            <a:chExt cx="9965800" cy="5361973"/>
          </a:xfrm>
        </p:grpSpPr>
        <p:sp>
          <p:nvSpPr>
            <p:cNvPr id="55" name="Google Shape;55;p5"/>
            <p:cNvSpPr/>
            <p:nvPr/>
          </p:nvSpPr>
          <p:spPr>
            <a:xfrm>
              <a:off x="4413775" y="-137075"/>
              <a:ext cx="5248750" cy="1085275"/>
            </a:xfrm>
            <a:custGeom>
              <a:avLst/>
              <a:gdLst/>
              <a:ahLst/>
              <a:cxnLst/>
              <a:rect l="l" t="t" r="r" b="b"/>
              <a:pathLst>
                <a:path w="209950" h="43411" extrusionOk="0">
                  <a:moveTo>
                    <a:pt x="0" y="0"/>
                  </a:moveTo>
                  <a:cubicBezTo>
                    <a:pt x="9735" y="3420"/>
                    <a:pt x="35386" y="20040"/>
                    <a:pt x="58407" y="20522"/>
                  </a:cubicBezTo>
                  <a:cubicBezTo>
                    <a:pt x="81428" y="21004"/>
                    <a:pt x="112868" y="-921"/>
                    <a:pt x="138125" y="2894"/>
                  </a:cubicBezTo>
                  <a:cubicBezTo>
                    <a:pt x="163382" y="6709"/>
                    <a:pt x="197979" y="36658"/>
                    <a:pt x="209950" y="43411"/>
                  </a:cubicBezTo>
                </a:path>
              </a:pathLst>
            </a:custGeom>
            <a:noFill/>
            <a:ln w="9525" cap="flat" cmpd="sng">
              <a:solidFill>
                <a:schemeClr val="dk1"/>
              </a:solidFill>
              <a:prstDash val="solid"/>
              <a:round/>
              <a:headEnd type="none" w="med" len="med"/>
              <a:tailEnd type="none" w="med" len="med"/>
            </a:ln>
          </p:spPr>
        </p:sp>
        <p:sp>
          <p:nvSpPr>
            <p:cNvPr id="56" name="Google Shape;56;p5"/>
            <p:cNvSpPr/>
            <p:nvPr/>
          </p:nvSpPr>
          <p:spPr>
            <a:xfrm>
              <a:off x="-303275" y="4470823"/>
              <a:ext cx="3439975" cy="754075"/>
            </a:xfrm>
            <a:custGeom>
              <a:avLst/>
              <a:gdLst/>
              <a:ahLst/>
              <a:cxnLst/>
              <a:rect l="l" t="t" r="r" b="b"/>
              <a:pathLst>
                <a:path w="137599" h="30163" extrusionOk="0">
                  <a:moveTo>
                    <a:pt x="0" y="4380"/>
                  </a:moveTo>
                  <a:cubicBezTo>
                    <a:pt x="6621" y="3810"/>
                    <a:pt x="28547" y="-2242"/>
                    <a:pt x="39728" y="959"/>
                  </a:cubicBezTo>
                  <a:cubicBezTo>
                    <a:pt x="50910" y="4160"/>
                    <a:pt x="54680" y="20866"/>
                    <a:pt x="67089" y="23585"/>
                  </a:cubicBezTo>
                  <a:cubicBezTo>
                    <a:pt x="79498" y="26304"/>
                    <a:pt x="102431" y="16175"/>
                    <a:pt x="114183" y="17271"/>
                  </a:cubicBezTo>
                  <a:cubicBezTo>
                    <a:pt x="125935" y="18367"/>
                    <a:pt x="133696" y="28014"/>
                    <a:pt x="137599" y="30163"/>
                  </a:cubicBez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pic>
        <p:nvPicPr>
          <p:cNvPr id="58" name="Google Shape;58;p6"/>
          <p:cNvPicPr preferRelativeResize="0"/>
          <p:nvPr/>
        </p:nvPicPr>
        <p:blipFill>
          <a:blip r:embed="rId2">
            <a:alphaModFix/>
          </a:blip>
          <a:stretch>
            <a:fillRect/>
          </a:stretch>
        </p:blipFill>
        <p:spPr>
          <a:xfrm>
            <a:off x="0" y="0"/>
            <a:ext cx="9144000" cy="5143527"/>
          </a:xfrm>
          <a:prstGeom prst="rect">
            <a:avLst/>
          </a:prstGeom>
          <a:noFill/>
          <a:ln>
            <a:noFill/>
          </a:ln>
        </p:spPr>
      </p:pic>
      <p:sp>
        <p:nvSpPr>
          <p:cNvPr id="59" name="Google Shape;5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0" name="Google Shape;60;p6"/>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6"/>
          <p:cNvGrpSpPr/>
          <p:nvPr/>
        </p:nvGrpSpPr>
        <p:grpSpPr>
          <a:xfrm rot="-3900959">
            <a:off x="8568123" y="1255853"/>
            <a:ext cx="650278" cy="335728"/>
            <a:chOff x="2913850" y="4730325"/>
            <a:chExt cx="650225" cy="335700"/>
          </a:xfrm>
        </p:grpSpPr>
        <p:sp>
          <p:nvSpPr>
            <p:cNvPr id="62" name="Google Shape;62;p6"/>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6"/>
          <p:cNvGrpSpPr/>
          <p:nvPr/>
        </p:nvGrpSpPr>
        <p:grpSpPr>
          <a:xfrm>
            <a:off x="-230925" y="-61825"/>
            <a:ext cx="9602975" cy="5241473"/>
            <a:chOff x="-230925" y="-61825"/>
            <a:chExt cx="9602975" cy="5241473"/>
          </a:xfrm>
        </p:grpSpPr>
        <p:sp>
          <p:nvSpPr>
            <p:cNvPr id="65" name="Google Shape;65;p6"/>
            <p:cNvSpPr/>
            <p:nvPr/>
          </p:nvSpPr>
          <p:spPr>
            <a:xfrm>
              <a:off x="5425625" y="-61825"/>
              <a:ext cx="3946425" cy="1119925"/>
            </a:xfrm>
            <a:custGeom>
              <a:avLst/>
              <a:gdLst/>
              <a:ahLst/>
              <a:cxnLst/>
              <a:rect l="l" t="t" r="r" b="b"/>
              <a:pathLst>
                <a:path w="157857" h="44797" extrusionOk="0">
                  <a:moveTo>
                    <a:pt x="0" y="0"/>
                  </a:moveTo>
                  <a:cubicBezTo>
                    <a:pt x="7016" y="3113"/>
                    <a:pt x="27756" y="17365"/>
                    <a:pt x="42095" y="18680"/>
                  </a:cubicBezTo>
                  <a:cubicBezTo>
                    <a:pt x="56434" y="19996"/>
                    <a:pt x="76385" y="7981"/>
                    <a:pt x="86032" y="7893"/>
                  </a:cubicBezTo>
                  <a:cubicBezTo>
                    <a:pt x="95679" y="7805"/>
                    <a:pt x="93092" y="16795"/>
                    <a:pt x="99976" y="18154"/>
                  </a:cubicBezTo>
                  <a:cubicBezTo>
                    <a:pt x="106860" y="19513"/>
                    <a:pt x="122690" y="11620"/>
                    <a:pt x="127338" y="16049"/>
                  </a:cubicBezTo>
                  <a:cubicBezTo>
                    <a:pt x="131986" y="20478"/>
                    <a:pt x="122778" y="44156"/>
                    <a:pt x="127864" y="44726"/>
                  </a:cubicBezTo>
                  <a:cubicBezTo>
                    <a:pt x="132951" y="45296"/>
                    <a:pt x="152858" y="23679"/>
                    <a:pt x="157857" y="19469"/>
                  </a:cubicBezTo>
                </a:path>
              </a:pathLst>
            </a:custGeom>
            <a:noFill/>
            <a:ln w="9525" cap="flat" cmpd="sng">
              <a:solidFill>
                <a:schemeClr val="dk1"/>
              </a:solidFill>
              <a:prstDash val="solid"/>
              <a:round/>
              <a:headEnd type="none" w="med" len="med"/>
              <a:tailEnd type="none" w="med" len="med"/>
            </a:ln>
          </p:spPr>
        </p:sp>
        <p:sp>
          <p:nvSpPr>
            <p:cNvPr id="66" name="Google Shape;66;p6"/>
            <p:cNvSpPr/>
            <p:nvPr/>
          </p:nvSpPr>
          <p:spPr>
            <a:xfrm>
              <a:off x="-230925" y="4152273"/>
              <a:ext cx="2163950" cy="1027375"/>
            </a:xfrm>
            <a:custGeom>
              <a:avLst/>
              <a:gdLst/>
              <a:ahLst/>
              <a:cxnLst/>
              <a:rect l="l" t="t" r="r" b="b"/>
              <a:pathLst>
                <a:path w="86558" h="41095" extrusionOk="0">
                  <a:moveTo>
                    <a:pt x="0" y="31887"/>
                  </a:moveTo>
                  <a:cubicBezTo>
                    <a:pt x="5043" y="26581"/>
                    <a:pt x="24117" y="885"/>
                    <a:pt x="30256" y="52"/>
                  </a:cubicBezTo>
                  <a:cubicBezTo>
                    <a:pt x="36395" y="-781"/>
                    <a:pt x="28854" y="21363"/>
                    <a:pt x="36834" y="26888"/>
                  </a:cubicBezTo>
                  <a:cubicBezTo>
                    <a:pt x="44815" y="32413"/>
                    <a:pt x="69852" y="30834"/>
                    <a:pt x="78139" y="33202"/>
                  </a:cubicBezTo>
                  <a:cubicBezTo>
                    <a:pt x="86426" y="35570"/>
                    <a:pt x="85155" y="39780"/>
                    <a:pt x="86558" y="41095"/>
                  </a:cubicBezTo>
                </a:path>
              </a:pathLst>
            </a:custGeom>
            <a:noFill/>
            <a:ln w="9525" cap="flat" cmpd="sng">
              <a:solidFill>
                <a:schemeClr val="dk1"/>
              </a:solidFill>
              <a:prstDash val="solid"/>
              <a:round/>
              <a:headEnd type="none" w="med" len="med"/>
              <a:tailEnd type="none" w="med" len="med"/>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7"/>
        <p:cNvGrpSpPr/>
        <p:nvPr/>
      </p:nvGrpSpPr>
      <p:grpSpPr>
        <a:xfrm>
          <a:off x="0" y="0"/>
          <a:ext cx="0" cy="0"/>
          <a:chOff x="0" y="0"/>
          <a:chExt cx="0" cy="0"/>
        </a:xfrm>
      </p:grpSpPr>
      <p:pic>
        <p:nvPicPr>
          <p:cNvPr id="68" name="Google Shape;68;p7"/>
          <p:cNvPicPr preferRelativeResize="0"/>
          <p:nvPr/>
        </p:nvPicPr>
        <p:blipFill>
          <a:blip r:embed="rId2">
            <a:alphaModFix/>
          </a:blip>
          <a:stretch>
            <a:fillRect/>
          </a:stretch>
        </p:blipFill>
        <p:spPr>
          <a:xfrm>
            <a:off x="0" y="0"/>
            <a:ext cx="9144000" cy="5143527"/>
          </a:xfrm>
          <a:prstGeom prst="rect">
            <a:avLst/>
          </a:prstGeom>
          <a:noFill/>
          <a:ln>
            <a:noFill/>
          </a:ln>
        </p:spPr>
      </p:pic>
      <p:grpSp>
        <p:nvGrpSpPr>
          <p:cNvPr id="69" name="Google Shape;69;p7"/>
          <p:cNvGrpSpPr/>
          <p:nvPr/>
        </p:nvGrpSpPr>
        <p:grpSpPr>
          <a:xfrm flipH="1">
            <a:off x="-800" y="-2450"/>
            <a:ext cx="9144775" cy="5143500"/>
            <a:chOff x="-800" y="-2450"/>
            <a:chExt cx="9144775" cy="5143500"/>
          </a:xfrm>
        </p:grpSpPr>
        <p:pic>
          <p:nvPicPr>
            <p:cNvPr id="70" name="Google Shape;70;p7"/>
            <p:cNvPicPr preferRelativeResize="0"/>
            <p:nvPr/>
          </p:nvPicPr>
          <p:blipFill>
            <a:blip r:embed="rId3">
              <a:alphaModFix/>
            </a:blip>
            <a:stretch>
              <a:fillRect/>
            </a:stretch>
          </p:blipFill>
          <p:spPr>
            <a:xfrm>
              <a:off x="-800" y="-2442"/>
              <a:ext cx="9144001" cy="5143492"/>
            </a:xfrm>
            <a:prstGeom prst="rect">
              <a:avLst/>
            </a:prstGeom>
            <a:noFill/>
            <a:ln>
              <a:noFill/>
            </a:ln>
          </p:spPr>
        </p:pic>
        <p:sp>
          <p:nvSpPr>
            <p:cNvPr id="71" name="Google Shape;71;p7"/>
            <p:cNvSpPr/>
            <p:nvPr/>
          </p:nvSpPr>
          <p:spPr>
            <a:xfrm>
              <a:off x="-25" y="-2450"/>
              <a:ext cx="9144000" cy="5143500"/>
            </a:xfrm>
            <a:prstGeom prst="rect">
              <a:avLst/>
            </a:prstGeom>
            <a:solidFill>
              <a:srgbClr val="EDEDED">
                <a:alpha val="8625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7"/>
          <p:cNvSpPr txBox="1">
            <a:spLocks noGrp="1"/>
          </p:cNvSpPr>
          <p:nvPr>
            <p:ph type="title"/>
          </p:nvPr>
        </p:nvSpPr>
        <p:spPr>
          <a:xfrm>
            <a:off x="715100" y="949450"/>
            <a:ext cx="3541800" cy="1102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3" name="Google Shape;73;p7"/>
          <p:cNvSpPr txBox="1">
            <a:spLocks noGrp="1"/>
          </p:cNvSpPr>
          <p:nvPr>
            <p:ph type="body" idx="1"/>
          </p:nvPr>
        </p:nvSpPr>
        <p:spPr>
          <a:xfrm>
            <a:off x="715100" y="2052250"/>
            <a:ext cx="3541800" cy="178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
        <p:nvSpPr>
          <p:cNvPr id="74" name="Google Shape;74;p7"/>
          <p:cNvSpPr>
            <a:spLocks noGrp="1"/>
          </p:cNvSpPr>
          <p:nvPr>
            <p:ph type="pic" idx="2"/>
          </p:nvPr>
        </p:nvSpPr>
        <p:spPr>
          <a:xfrm>
            <a:off x="4884550" y="775076"/>
            <a:ext cx="3262800" cy="3612900"/>
          </a:xfrm>
          <a:prstGeom prst="rect">
            <a:avLst/>
          </a:prstGeom>
          <a:noFill/>
          <a:ln>
            <a:noFill/>
          </a:ln>
        </p:spPr>
      </p:sp>
      <p:sp>
        <p:nvSpPr>
          <p:cNvPr id="75" name="Google Shape;75;p7"/>
          <p:cNvSpPr/>
          <p:nvPr/>
        </p:nvSpPr>
        <p:spPr>
          <a:xfrm rot="5400000">
            <a:off x="-275150" y="275100"/>
            <a:ext cx="8907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7"/>
          <p:cNvGrpSpPr/>
          <p:nvPr/>
        </p:nvGrpSpPr>
        <p:grpSpPr>
          <a:xfrm>
            <a:off x="-349875" y="-45725"/>
            <a:ext cx="9814550" cy="5293800"/>
            <a:chOff x="-349875" y="-45725"/>
            <a:chExt cx="9814550" cy="5293800"/>
          </a:xfrm>
        </p:grpSpPr>
        <p:sp>
          <p:nvSpPr>
            <p:cNvPr id="77" name="Google Shape;77;p7"/>
            <p:cNvSpPr/>
            <p:nvPr/>
          </p:nvSpPr>
          <p:spPr>
            <a:xfrm>
              <a:off x="6585750" y="-45725"/>
              <a:ext cx="2878925" cy="2100275"/>
            </a:xfrm>
            <a:custGeom>
              <a:avLst/>
              <a:gdLst/>
              <a:ahLst/>
              <a:cxnLst/>
              <a:rect l="l" t="t" r="r" b="b"/>
              <a:pathLst>
                <a:path w="115157" h="84011" extrusionOk="0">
                  <a:moveTo>
                    <a:pt x="0" y="0"/>
                  </a:moveTo>
                  <a:cubicBezTo>
                    <a:pt x="5667" y="4001"/>
                    <a:pt x="18288" y="22289"/>
                    <a:pt x="34004" y="24003"/>
                  </a:cubicBezTo>
                  <a:cubicBezTo>
                    <a:pt x="49720" y="25718"/>
                    <a:pt x="80772" y="286"/>
                    <a:pt x="94297" y="10287"/>
                  </a:cubicBezTo>
                  <a:cubicBezTo>
                    <a:pt x="107823" y="20288"/>
                    <a:pt x="111680" y="71724"/>
                    <a:pt x="115157" y="84011"/>
                  </a:cubicBezTo>
                </a:path>
              </a:pathLst>
            </a:custGeom>
            <a:noFill/>
            <a:ln w="9525" cap="flat" cmpd="sng">
              <a:solidFill>
                <a:schemeClr val="dk1"/>
              </a:solidFill>
              <a:prstDash val="solid"/>
              <a:round/>
              <a:headEnd type="none" w="med" len="med"/>
              <a:tailEnd type="none" w="med" len="med"/>
            </a:ln>
          </p:spPr>
        </p:sp>
        <p:sp>
          <p:nvSpPr>
            <p:cNvPr id="78" name="Google Shape;78;p7"/>
            <p:cNvSpPr/>
            <p:nvPr/>
          </p:nvSpPr>
          <p:spPr>
            <a:xfrm>
              <a:off x="-349875" y="4169375"/>
              <a:ext cx="5022050" cy="1078700"/>
            </a:xfrm>
            <a:custGeom>
              <a:avLst/>
              <a:gdLst/>
              <a:ahLst/>
              <a:cxnLst/>
              <a:rect l="l" t="t" r="r" b="b"/>
              <a:pathLst>
                <a:path w="200882" h="43148" extrusionOk="0">
                  <a:moveTo>
                    <a:pt x="0" y="0"/>
                  </a:moveTo>
                  <a:cubicBezTo>
                    <a:pt x="7096" y="4667"/>
                    <a:pt x="20574" y="25431"/>
                    <a:pt x="42577" y="28003"/>
                  </a:cubicBezTo>
                  <a:cubicBezTo>
                    <a:pt x="64580" y="30575"/>
                    <a:pt x="105632" y="12906"/>
                    <a:pt x="132016" y="15430"/>
                  </a:cubicBezTo>
                  <a:cubicBezTo>
                    <a:pt x="158400" y="17954"/>
                    <a:pt x="189404" y="38528"/>
                    <a:pt x="200882" y="43148"/>
                  </a:cubicBezTo>
                </a:path>
              </a:pathLst>
            </a:custGeom>
            <a:noFill/>
            <a:ln w="9525" cap="flat" cmpd="sng">
              <a:solidFill>
                <a:schemeClr val="dk1"/>
              </a:solidFill>
              <a:prstDash val="solid"/>
              <a:round/>
              <a:headEnd type="none" w="med" len="med"/>
              <a:tailEnd type="none" w="med" len="med"/>
            </a:ln>
          </p:spPr>
        </p:sp>
      </p:grpSp>
      <p:grpSp>
        <p:nvGrpSpPr>
          <p:cNvPr id="79" name="Google Shape;79;p7"/>
          <p:cNvGrpSpPr/>
          <p:nvPr/>
        </p:nvGrpSpPr>
        <p:grpSpPr>
          <a:xfrm rot="-1917845">
            <a:off x="2617462" y="4868675"/>
            <a:ext cx="650240" cy="335708"/>
            <a:chOff x="2913850" y="4730325"/>
            <a:chExt cx="650225" cy="335700"/>
          </a:xfrm>
        </p:grpSpPr>
        <p:sp>
          <p:nvSpPr>
            <p:cNvPr id="80" name="Google Shape;80;p7"/>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2"/>
        <p:cNvGrpSpPr/>
        <p:nvPr/>
      </p:nvGrpSpPr>
      <p:grpSpPr>
        <a:xfrm>
          <a:off x="0" y="0"/>
          <a:ext cx="0" cy="0"/>
          <a:chOff x="0" y="0"/>
          <a:chExt cx="0" cy="0"/>
        </a:xfrm>
      </p:grpSpPr>
      <p:pic>
        <p:nvPicPr>
          <p:cNvPr id="83" name="Google Shape;83;p8"/>
          <p:cNvPicPr preferRelativeResize="0"/>
          <p:nvPr/>
        </p:nvPicPr>
        <p:blipFill>
          <a:blip r:embed="rId2">
            <a:alphaModFix/>
          </a:blip>
          <a:stretch>
            <a:fillRect/>
          </a:stretch>
        </p:blipFill>
        <p:spPr>
          <a:xfrm>
            <a:off x="0" y="0"/>
            <a:ext cx="9144000" cy="5143527"/>
          </a:xfrm>
          <a:prstGeom prst="rect">
            <a:avLst/>
          </a:prstGeom>
          <a:noFill/>
          <a:ln>
            <a:noFill/>
          </a:ln>
        </p:spPr>
      </p:pic>
      <p:sp>
        <p:nvSpPr>
          <p:cNvPr id="84" name="Google Shape;84;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900"/>
              <a:buNone/>
              <a:defRPr sz="49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85" name="Google Shape;85;p8"/>
          <p:cNvGrpSpPr/>
          <p:nvPr/>
        </p:nvGrpSpPr>
        <p:grpSpPr>
          <a:xfrm rot="9006438">
            <a:off x="7738232" y="4349652"/>
            <a:ext cx="650255" cy="335715"/>
            <a:chOff x="2913850" y="4730325"/>
            <a:chExt cx="650225" cy="335700"/>
          </a:xfrm>
        </p:grpSpPr>
        <p:sp>
          <p:nvSpPr>
            <p:cNvPr id="86" name="Google Shape;86;p8"/>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8"/>
          <p:cNvGrpSpPr/>
          <p:nvPr/>
        </p:nvGrpSpPr>
        <p:grpSpPr>
          <a:xfrm>
            <a:off x="-343202" y="-286975"/>
            <a:ext cx="9629677" cy="5506468"/>
            <a:chOff x="-343202" y="-286975"/>
            <a:chExt cx="9629677" cy="5506468"/>
          </a:xfrm>
        </p:grpSpPr>
        <p:sp>
          <p:nvSpPr>
            <p:cNvPr id="89" name="Google Shape;89;p8"/>
            <p:cNvSpPr/>
            <p:nvPr/>
          </p:nvSpPr>
          <p:spPr>
            <a:xfrm>
              <a:off x="-343202" y="-286975"/>
              <a:ext cx="4565975" cy="1432875"/>
            </a:xfrm>
            <a:custGeom>
              <a:avLst/>
              <a:gdLst/>
              <a:ahLst/>
              <a:cxnLst/>
              <a:rect l="l" t="t" r="r" b="b"/>
              <a:pathLst>
                <a:path w="182639" h="57315" extrusionOk="0">
                  <a:moveTo>
                    <a:pt x="2433" y="24060"/>
                  </a:moveTo>
                  <a:cubicBezTo>
                    <a:pt x="2597" y="24510"/>
                    <a:pt x="-3705" y="21237"/>
                    <a:pt x="3415" y="26761"/>
                  </a:cubicBezTo>
                  <a:cubicBezTo>
                    <a:pt x="10535" y="32285"/>
                    <a:pt x="31199" y="58965"/>
                    <a:pt x="45152" y="57205"/>
                  </a:cubicBezTo>
                  <a:cubicBezTo>
                    <a:pt x="59105" y="55446"/>
                    <a:pt x="74737" y="22915"/>
                    <a:pt x="87135" y="16204"/>
                  </a:cubicBezTo>
                  <a:cubicBezTo>
                    <a:pt x="99533" y="9493"/>
                    <a:pt x="111890" y="18290"/>
                    <a:pt x="119542" y="16940"/>
                  </a:cubicBezTo>
                  <a:cubicBezTo>
                    <a:pt x="127194" y="15590"/>
                    <a:pt x="126131" y="8307"/>
                    <a:pt x="133046" y="8102"/>
                  </a:cubicBezTo>
                  <a:cubicBezTo>
                    <a:pt x="139961" y="7898"/>
                    <a:pt x="152769" y="17063"/>
                    <a:pt x="161034" y="15713"/>
                  </a:cubicBezTo>
                  <a:cubicBezTo>
                    <a:pt x="169300" y="14363"/>
                    <a:pt x="179038" y="2619"/>
                    <a:pt x="182639" y="0"/>
                  </a:cubicBezTo>
                </a:path>
              </a:pathLst>
            </a:custGeom>
            <a:noFill/>
            <a:ln w="9525" cap="flat" cmpd="sng">
              <a:solidFill>
                <a:schemeClr val="dk1"/>
              </a:solidFill>
              <a:prstDash val="solid"/>
              <a:round/>
              <a:headEnd type="none" w="med" len="med"/>
              <a:tailEnd type="none" w="med" len="med"/>
            </a:ln>
          </p:spPr>
        </p:sp>
        <p:sp>
          <p:nvSpPr>
            <p:cNvPr id="90" name="Google Shape;90;p8"/>
            <p:cNvSpPr/>
            <p:nvPr/>
          </p:nvSpPr>
          <p:spPr>
            <a:xfrm>
              <a:off x="6567425" y="4100443"/>
              <a:ext cx="2719050" cy="1119050"/>
            </a:xfrm>
            <a:custGeom>
              <a:avLst/>
              <a:gdLst/>
              <a:ahLst/>
              <a:cxnLst/>
              <a:rect l="l" t="t" r="r" b="b"/>
              <a:pathLst>
                <a:path w="108762" h="44762" extrusionOk="0">
                  <a:moveTo>
                    <a:pt x="0" y="44762"/>
                  </a:moveTo>
                  <a:cubicBezTo>
                    <a:pt x="3478" y="40670"/>
                    <a:pt x="9698" y="21643"/>
                    <a:pt x="20869" y="20211"/>
                  </a:cubicBezTo>
                  <a:cubicBezTo>
                    <a:pt x="32040" y="18779"/>
                    <a:pt x="55036" y="39524"/>
                    <a:pt x="67025" y="36169"/>
                  </a:cubicBezTo>
                  <a:cubicBezTo>
                    <a:pt x="79014" y="32814"/>
                    <a:pt x="85848" y="1348"/>
                    <a:pt x="92804" y="79"/>
                  </a:cubicBezTo>
                  <a:cubicBezTo>
                    <a:pt x="99760" y="-1189"/>
                    <a:pt x="106102" y="23812"/>
                    <a:pt x="108762" y="28558"/>
                  </a:cubicBezTo>
                </a:path>
              </a:pathLst>
            </a:custGeom>
            <a:noFill/>
            <a:ln w="9525" cap="flat" cmpd="sng">
              <a:solidFill>
                <a:schemeClr val="dk1"/>
              </a:solidFill>
              <a:prstDash val="solid"/>
              <a:round/>
              <a:headEnd type="none" w="med" len="med"/>
              <a:tailEnd type="none" w="med" len="med"/>
            </a:ln>
          </p:spPr>
        </p:sp>
      </p:grpSp>
      <p:sp>
        <p:nvSpPr>
          <p:cNvPr id="91" name="Google Shape;91;p8"/>
          <p:cNvSpPr/>
          <p:nvPr/>
        </p:nvSpPr>
        <p:spPr>
          <a:xfrm rot="5400000">
            <a:off x="-2406800" y="2406750"/>
            <a:ext cx="51540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2"/>
        <p:cNvGrpSpPr/>
        <p:nvPr/>
      </p:nvGrpSpPr>
      <p:grpSpPr>
        <a:xfrm>
          <a:off x="0" y="0"/>
          <a:ext cx="0" cy="0"/>
          <a:chOff x="0" y="0"/>
          <a:chExt cx="0" cy="0"/>
        </a:xfrm>
      </p:grpSpPr>
      <p:pic>
        <p:nvPicPr>
          <p:cNvPr id="93" name="Google Shape;93;p9"/>
          <p:cNvPicPr preferRelativeResize="0"/>
          <p:nvPr/>
        </p:nvPicPr>
        <p:blipFill>
          <a:blip r:embed="rId2">
            <a:alphaModFix/>
          </a:blip>
          <a:stretch>
            <a:fillRect/>
          </a:stretch>
        </p:blipFill>
        <p:spPr>
          <a:xfrm>
            <a:off x="0" y="0"/>
            <a:ext cx="9144000" cy="5143527"/>
          </a:xfrm>
          <a:prstGeom prst="rect">
            <a:avLst/>
          </a:prstGeom>
          <a:noFill/>
          <a:ln>
            <a:noFill/>
          </a:ln>
        </p:spPr>
      </p:pic>
      <p:sp>
        <p:nvSpPr>
          <p:cNvPr id="94" name="Google Shape;94;p9"/>
          <p:cNvSpPr txBox="1">
            <a:spLocks noGrp="1"/>
          </p:cNvSpPr>
          <p:nvPr>
            <p:ph type="title"/>
          </p:nvPr>
        </p:nvSpPr>
        <p:spPr>
          <a:xfrm>
            <a:off x="2201850" y="1768999"/>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300"/>
              <a:buNone/>
              <a:defRPr sz="4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5" name="Google Shape;95;p9"/>
          <p:cNvSpPr txBox="1">
            <a:spLocks noGrp="1"/>
          </p:cNvSpPr>
          <p:nvPr>
            <p:ph type="subTitle" idx="1"/>
          </p:nvPr>
        </p:nvSpPr>
        <p:spPr>
          <a:xfrm>
            <a:off x="2201925" y="2612051"/>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96" name="Google Shape;96;p9"/>
          <p:cNvGrpSpPr/>
          <p:nvPr/>
        </p:nvGrpSpPr>
        <p:grpSpPr>
          <a:xfrm rot="9006438">
            <a:off x="450582" y="286402"/>
            <a:ext cx="650255" cy="335715"/>
            <a:chOff x="2913850" y="4730325"/>
            <a:chExt cx="650225" cy="335700"/>
          </a:xfrm>
        </p:grpSpPr>
        <p:sp>
          <p:nvSpPr>
            <p:cNvPr id="97" name="Google Shape;97;p9"/>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9"/>
          <p:cNvGrpSpPr/>
          <p:nvPr/>
        </p:nvGrpSpPr>
        <p:grpSpPr>
          <a:xfrm>
            <a:off x="-509475" y="-214175"/>
            <a:ext cx="9998500" cy="5608975"/>
            <a:chOff x="-509475" y="-214175"/>
            <a:chExt cx="9998500" cy="5608975"/>
          </a:xfrm>
        </p:grpSpPr>
        <p:sp>
          <p:nvSpPr>
            <p:cNvPr id="100" name="Google Shape;100;p9"/>
            <p:cNvSpPr/>
            <p:nvPr/>
          </p:nvSpPr>
          <p:spPr>
            <a:xfrm>
              <a:off x="-509475" y="-214175"/>
              <a:ext cx="3443325" cy="1425250"/>
            </a:xfrm>
            <a:custGeom>
              <a:avLst/>
              <a:gdLst/>
              <a:ahLst/>
              <a:cxnLst/>
              <a:rect l="l" t="t" r="r" b="b"/>
              <a:pathLst>
                <a:path w="137733" h="57010" extrusionOk="0">
                  <a:moveTo>
                    <a:pt x="0" y="29461"/>
                  </a:moveTo>
                  <a:cubicBezTo>
                    <a:pt x="7365" y="34044"/>
                    <a:pt x="32080" y="57777"/>
                    <a:pt x="44192" y="56959"/>
                  </a:cubicBezTo>
                  <a:cubicBezTo>
                    <a:pt x="56304" y="56141"/>
                    <a:pt x="64447" y="29871"/>
                    <a:pt x="72672" y="24551"/>
                  </a:cubicBezTo>
                  <a:cubicBezTo>
                    <a:pt x="80897" y="19232"/>
                    <a:pt x="88139" y="29052"/>
                    <a:pt x="93540" y="25042"/>
                  </a:cubicBezTo>
                  <a:cubicBezTo>
                    <a:pt x="98941" y="21032"/>
                    <a:pt x="101070" y="2537"/>
                    <a:pt x="105080" y="491"/>
                  </a:cubicBezTo>
                  <a:cubicBezTo>
                    <a:pt x="109090" y="-1555"/>
                    <a:pt x="112159" y="12848"/>
                    <a:pt x="117601" y="12766"/>
                  </a:cubicBezTo>
                  <a:cubicBezTo>
                    <a:pt x="123043" y="12684"/>
                    <a:pt x="134378" y="2128"/>
                    <a:pt x="137733" y="0"/>
                  </a:cubicBezTo>
                </a:path>
              </a:pathLst>
            </a:custGeom>
            <a:noFill/>
            <a:ln w="9525" cap="flat" cmpd="sng">
              <a:solidFill>
                <a:schemeClr val="dk1"/>
              </a:solidFill>
              <a:prstDash val="solid"/>
              <a:round/>
              <a:headEnd type="none" w="med" len="med"/>
              <a:tailEnd type="none" w="med" len="med"/>
            </a:ln>
          </p:spPr>
        </p:sp>
        <p:sp>
          <p:nvSpPr>
            <p:cNvPr id="101" name="Google Shape;101;p9"/>
            <p:cNvSpPr/>
            <p:nvPr/>
          </p:nvSpPr>
          <p:spPr>
            <a:xfrm>
              <a:off x="5720400" y="3240425"/>
              <a:ext cx="3768625" cy="2154375"/>
            </a:xfrm>
            <a:custGeom>
              <a:avLst/>
              <a:gdLst/>
              <a:ahLst/>
              <a:cxnLst/>
              <a:rect l="l" t="t" r="r" b="b"/>
              <a:pathLst>
                <a:path w="150745" h="86175" extrusionOk="0">
                  <a:moveTo>
                    <a:pt x="0" y="86175"/>
                  </a:moveTo>
                  <a:cubicBezTo>
                    <a:pt x="6302" y="82101"/>
                    <a:pt x="27580" y="63981"/>
                    <a:pt x="37810" y="61730"/>
                  </a:cubicBezTo>
                  <a:cubicBezTo>
                    <a:pt x="48040" y="59480"/>
                    <a:pt x="52786" y="72649"/>
                    <a:pt x="61379" y="72672"/>
                  </a:cubicBezTo>
                  <a:cubicBezTo>
                    <a:pt x="69972" y="72695"/>
                    <a:pt x="80488" y="61870"/>
                    <a:pt x="89367" y="61870"/>
                  </a:cubicBezTo>
                  <a:cubicBezTo>
                    <a:pt x="98246" y="61870"/>
                    <a:pt x="104425" y="82984"/>
                    <a:pt x="114655" y="72672"/>
                  </a:cubicBezTo>
                  <a:cubicBezTo>
                    <a:pt x="124885" y="62360"/>
                    <a:pt x="144730" y="12112"/>
                    <a:pt x="150745" y="0"/>
                  </a:cubicBezTo>
                </a:path>
              </a:pathLst>
            </a:custGeom>
            <a:noFill/>
            <a:ln w="9525" cap="flat" cmpd="sng">
              <a:solidFill>
                <a:schemeClr val="dk1"/>
              </a:solidFill>
              <a:prstDash val="solid"/>
              <a:round/>
              <a:headEnd type="none" w="med" len="med"/>
              <a:tailEnd type="none" w="med" len="med"/>
            </a:ln>
          </p:spPr>
        </p:sp>
      </p:grpSp>
      <p:sp>
        <p:nvSpPr>
          <p:cNvPr id="102" name="Google Shape;102;p9"/>
          <p:cNvSpPr/>
          <p:nvPr/>
        </p:nvSpPr>
        <p:spPr>
          <a:xfrm rot="5400000">
            <a:off x="-2406800" y="2406750"/>
            <a:ext cx="51540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sp>
        <p:nvSpPr>
          <p:cNvPr id="104" name="Google Shape;104;p10"/>
          <p:cNvSpPr>
            <a:spLocks noGrp="1"/>
          </p:cNvSpPr>
          <p:nvPr>
            <p:ph type="pic" idx="2"/>
          </p:nvPr>
        </p:nvSpPr>
        <p:spPr>
          <a:xfrm>
            <a:off x="-6875" y="0"/>
            <a:ext cx="9144000" cy="5157300"/>
          </a:xfrm>
          <a:prstGeom prst="rect">
            <a:avLst/>
          </a:prstGeom>
          <a:noFill/>
          <a:ln>
            <a:noFill/>
          </a:ln>
        </p:spPr>
      </p:sp>
      <p:sp>
        <p:nvSpPr>
          <p:cNvPr id="105" name="Google Shape;105;p10"/>
          <p:cNvSpPr txBox="1">
            <a:spLocks noGrp="1"/>
          </p:cNvSpPr>
          <p:nvPr>
            <p:ph type="title"/>
          </p:nvPr>
        </p:nvSpPr>
        <p:spPr>
          <a:xfrm>
            <a:off x="720000" y="4038000"/>
            <a:ext cx="7704000" cy="572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8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06" name="Google Shape;106;p10"/>
          <p:cNvSpPr/>
          <p:nvPr/>
        </p:nvSpPr>
        <p:spPr>
          <a:xfrm rot="5400000">
            <a:off x="-2406800" y="2406750"/>
            <a:ext cx="5154000" cy="34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10"/>
          <p:cNvGrpSpPr/>
          <p:nvPr/>
        </p:nvGrpSpPr>
        <p:grpSpPr>
          <a:xfrm>
            <a:off x="-319200" y="-64013"/>
            <a:ext cx="9593425" cy="5228933"/>
            <a:chOff x="-319200" y="-64013"/>
            <a:chExt cx="9593425" cy="5228933"/>
          </a:xfrm>
        </p:grpSpPr>
        <p:sp>
          <p:nvSpPr>
            <p:cNvPr id="108" name="Google Shape;108;p10"/>
            <p:cNvSpPr/>
            <p:nvPr/>
          </p:nvSpPr>
          <p:spPr>
            <a:xfrm>
              <a:off x="3952725" y="-64013"/>
              <a:ext cx="5321500" cy="1198425"/>
            </a:xfrm>
            <a:custGeom>
              <a:avLst/>
              <a:gdLst/>
              <a:ahLst/>
              <a:cxnLst/>
              <a:rect l="l" t="t" r="r" b="b"/>
              <a:pathLst>
                <a:path w="212860" h="47937" extrusionOk="0">
                  <a:moveTo>
                    <a:pt x="0" y="1208"/>
                  </a:moveTo>
                  <a:cubicBezTo>
                    <a:pt x="7938" y="4113"/>
                    <a:pt x="33021" y="17331"/>
                    <a:pt x="47629" y="18640"/>
                  </a:cubicBezTo>
                  <a:cubicBezTo>
                    <a:pt x="62237" y="19950"/>
                    <a:pt x="75536" y="9556"/>
                    <a:pt x="87648" y="9065"/>
                  </a:cubicBezTo>
                  <a:cubicBezTo>
                    <a:pt x="99760" y="8574"/>
                    <a:pt x="109744" y="17043"/>
                    <a:pt x="120301" y="15693"/>
                  </a:cubicBezTo>
                  <a:cubicBezTo>
                    <a:pt x="130858" y="14343"/>
                    <a:pt x="140147" y="-4397"/>
                    <a:pt x="150990" y="963"/>
                  </a:cubicBezTo>
                  <a:cubicBezTo>
                    <a:pt x="161834" y="6324"/>
                    <a:pt x="175050" y="46547"/>
                    <a:pt x="185362" y="47856"/>
                  </a:cubicBezTo>
                  <a:cubicBezTo>
                    <a:pt x="195674" y="49165"/>
                    <a:pt x="208277" y="15325"/>
                    <a:pt x="212860" y="8819"/>
                  </a:cubicBezTo>
                </a:path>
              </a:pathLst>
            </a:custGeom>
            <a:noFill/>
            <a:ln w="9525" cap="flat" cmpd="sng">
              <a:solidFill>
                <a:schemeClr val="dk1"/>
              </a:solidFill>
              <a:prstDash val="solid"/>
              <a:round/>
              <a:headEnd type="none" w="med" len="med"/>
              <a:tailEnd type="none" w="med" len="med"/>
            </a:ln>
          </p:spPr>
        </p:sp>
        <p:sp>
          <p:nvSpPr>
            <p:cNvPr id="109" name="Google Shape;109;p10"/>
            <p:cNvSpPr/>
            <p:nvPr/>
          </p:nvSpPr>
          <p:spPr>
            <a:xfrm>
              <a:off x="-319200" y="2856220"/>
              <a:ext cx="1978550" cy="2308700"/>
            </a:xfrm>
            <a:custGeom>
              <a:avLst/>
              <a:gdLst/>
              <a:ahLst/>
              <a:cxnLst/>
              <a:rect l="l" t="t" r="r" b="b"/>
              <a:pathLst>
                <a:path w="79142" h="92348" extrusionOk="0">
                  <a:moveTo>
                    <a:pt x="0" y="7400"/>
                  </a:moveTo>
                  <a:cubicBezTo>
                    <a:pt x="8511" y="6786"/>
                    <a:pt x="46033" y="-6063"/>
                    <a:pt x="51066" y="3717"/>
                  </a:cubicBezTo>
                  <a:cubicBezTo>
                    <a:pt x="56099" y="13497"/>
                    <a:pt x="26393" y="55480"/>
                    <a:pt x="30198" y="66078"/>
                  </a:cubicBezTo>
                  <a:cubicBezTo>
                    <a:pt x="34004" y="76676"/>
                    <a:pt x="65797" y="62927"/>
                    <a:pt x="73899" y="67305"/>
                  </a:cubicBezTo>
                  <a:cubicBezTo>
                    <a:pt x="82001" y="71683"/>
                    <a:pt x="77991" y="88174"/>
                    <a:pt x="78809" y="92348"/>
                  </a:cubicBezTo>
                </a:path>
              </a:pathLst>
            </a:custGeom>
            <a:noFill/>
            <a:ln w="9525" cap="flat" cmpd="sng">
              <a:solidFill>
                <a:schemeClr val="dk1"/>
              </a:solidFill>
              <a:prstDash val="solid"/>
              <a:round/>
              <a:headEnd type="none" w="med" len="med"/>
              <a:tailEnd type="none" w="med" len="med"/>
            </a:ln>
          </p:spPr>
        </p:sp>
      </p:grpSp>
      <p:grpSp>
        <p:nvGrpSpPr>
          <p:cNvPr id="110" name="Google Shape;110;p10"/>
          <p:cNvGrpSpPr/>
          <p:nvPr/>
        </p:nvGrpSpPr>
        <p:grpSpPr>
          <a:xfrm rot="9006438">
            <a:off x="8313107" y="280252"/>
            <a:ext cx="650255" cy="335715"/>
            <a:chOff x="2913850" y="4730325"/>
            <a:chExt cx="650225" cy="335700"/>
          </a:xfrm>
        </p:grpSpPr>
        <p:sp>
          <p:nvSpPr>
            <p:cNvPr id="111" name="Google Shape;111;p10"/>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0"/>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07"/>
        <p:cNvGrpSpPr/>
        <p:nvPr/>
      </p:nvGrpSpPr>
      <p:grpSpPr>
        <a:xfrm>
          <a:off x="0" y="0"/>
          <a:ext cx="0" cy="0"/>
          <a:chOff x="0" y="0"/>
          <a:chExt cx="0" cy="0"/>
        </a:xfrm>
      </p:grpSpPr>
      <p:sp>
        <p:nvSpPr>
          <p:cNvPr id="308" name="Google Shape;308;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09" name="Google Shape;309;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hyperlink" Target="https://docs.google.com/spreadsheets/d/1Ff1gZHMwHG2FsyH5sazIKtApX8IAchQvF0Hp_RBUAhk/copy#gid=1612766013"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3.xml"/><Relationship Id="rId1" Type="http://schemas.openxmlformats.org/officeDocument/2006/relationships/slideLayout" Target="../slideLayouts/slideLayout20.xml"/><Relationship Id="rId5" Type="http://schemas.openxmlformats.org/officeDocument/2006/relationships/image" Target="../media/image5.png"/><Relationship Id="rId4" Type="http://schemas.openxmlformats.org/officeDocument/2006/relationships/hyperlink" Target="https://docs.google.com/spreadsheets/d/1Ff1gZHMwHG2FsyH5sazIKtApX8IAchQvF0Hp_RBUAhk/copy#gid=0"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8.jpg"/><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21.xml"/><Relationship Id="rId5" Type="http://schemas.openxmlformats.org/officeDocument/2006/relationships/image" Target="../media/image9.png"/><Relationship Id="rId4" Type="http://schemas.openxmlformats.org/officeDocument/2006/relationships/hyperlink" Target="https://docs.google.com/spreadsheets/d/1Ff1gZHMwHG2FsyH5sazIKtApX8IAchQvF0Hp_RBUAhk/copy#gid=1799683148"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2.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3.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28.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26.xml"/><Relationship Id="rId5" Type="http://schemas.openxmlformats.org/officeDocument/2006/relationships/hyperlink" Target="http://bit.ly/33VAFh3" TargetMode="External"/><Relationship Id="rId15" Type="http://schemas.openxmlformats.org/officeDocument/2006/relationships/slide" Target="slide34.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vector/digital-health-icons-flat-set_4407661.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8" Type="http://schemas.openxmlformats.org/officeDocument/2006/relationships/hyperlink" Target="https://www.flaticon.com/packs/blood-donation-111?word=blood/?utm_source=slidesgo_template&amp;utm_medium=referral-link&amp;utm_campaign=sg_resources&amp;utm_content=flaticon" TargetMode="External"/><Relationship Id="rId3" Type="http://schemas.openxmlformats.org/officeDocument/2006/relationships/hyperlink" Target="https://www.freepik.com/free-vector/cardiology-flat-icons-set_4187150.htm/?utm_source=slidesgo_template&amp;utm_medium=referral-link&amp;utm_campaign=sg_resources&amp;utm_content=freepik" TargetMode="External"/><Relationship Id="rId7" Type="http://schemas.openxmlformats.org/officeDocument/2006/relationships/hyperlink" Target="https://www.freepik.com/free-photo/coronavirus-vaccine-lab-with-samples_13436594.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6" Type="http://schemas.openxmlformats.org/officeDocument/2006/relationships/hyperlink" Target="https://www.freepik.com/free-photo/coronavirus-vaccine-lab-with-samples_13436598.htm/?utm_source=slidesgo_template&amp;utm_medium=referral-link&amp;utm_campaign=sg_resources&amp;utm_content=freepik" TargetMode="External"/><Relationship Id="rId5" Type="http://schemas.openxmlformats.org/officeDocument/2006/relationships/hyperlink" Target="https://www.freepik.com/free-photo/nurse-feeling-pulse-high-angle_32486232.htm/?utm_source=slidesgo_template&amp;utm_medium=referral-link&amp;utm_campaign=sg_resources&amp;utm_content=freepik" TargetMode="External"/><Relationship Id="rId4" Type="http://schemas.openxmlformats.org/officeDocument/2006/relationships/hyperlink" Target="https://www.freepik.com/free-photo/hand-doctor-holding-blood-test-tubes-during-covid-19-outbreak_11295135.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Raleway?query=raleway" TargetMode="External"/><Relationship Id="rId2" Type="http://schemas.openxmlformats.org/officeDocument/2006/relationships/notesSlide" Target="../notesSlides/notesSlide26.xml"/><Relationship Id="rId1" Type="http://schemas.openxmlformats.org/officeDocument/2006/relationships/slideLayout" Target="../slideLayouts/slideLayout26.xml"/><Relationship Id="rId4" Type="http://schemas.openxmlformats.org/officeDocument/2006/relationships/hyperlink" Target="https://fonts.google.com/specimen/Barlow"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5.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9"/>
          <p:cNvSpPr txBox="1">
            <a:spLocks noGrp="1"/>
          </p:cNvSpPr>
          <p:nvPr>
            <p:ph type="ctrTitle"/>
          </p:nvPr>
        </p:nvSpPr>
        <p:spPr>
          <a:xfrm>
            <a:off x="808175" y="1297125"/>
            <a:ext cx="4116600" cy="237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BLOOD PRESSURE DISEASE</a:t>
            </a:r>
            <a:endParaRPr/>
          </a:p>
        </p:txBody>
      </p:sp>
      <p:sp>
        <p:nvSpPr>
          <p:cNvPr id="318" name="Google Shape;318;p29"/>
          <p:cNvSpPr txBox="1">
            <a:spLocks noGrp="1"/>
          </p:cNvSpPr>
          <p:nvPr>
            <p:ph type="subTitle" idx="1"/>
          </p:nvPr>
        </p:nvSpPr>
        <p:spPr>
          <a:xfrm>
            <a:off x="808175" y="3573550"/>
            <a:ext cx="41166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sp>
        <p:nvSpPr>
          <p:cNvPr id="319" name="Google Shape;319;p29"/>
          <p:cNvSpPr/>
          <p:nvPr/>
        </p:nvSpPr>
        <p:spPr>
          <a:xfrm>
            <a:off x="2205391" y="2753254"/>
            <a:ext cx="11082" cy="111"/>
          </a:xfrm>
          <a:custGeom>
            <a:avLst/>
            <a:gdLst/>
            <a:ahLst/>
            <a:cxnLst/>
            <a:rect l="l" t="t" r="r" b="b"/>
            <a:pathLst>
              <a:path w="111" h="1" extrusionOk="0">
                <a:moveTo>
                  <a:pt x="111" y="0"/>
                </a:moveTo>
                <a:lnTo>
                  <a:pt x="111" y="0"/>
                </a:lnTo>
                <a:lnTo>
                  <a:pt x="111" y="0"/>
                </a:lnTo>
                <a:close/>
                <a:moveTo>
                  <a:pt x="100" y="0"/>
                </a:moveTo>
                <a:lnTo>
                  <a:pt x="100" y="0"/>
                </a:lnTo>
                <a:lnTo>
                  <a:pt x="100" y="0"/>
                </a:lnTo>
                <a:close/>
                <a:moveTo>
                  <a:pt x="90" y="0"/>
                </a:moveTo>
                <a:lnTo>
                  <a:pt x="90" y="0"/>
                </a:lnTo>
                <a:lnTo>
                  <a:pt x="90" y="0"/>
                </a:lnTo>
                <a:close/>
                <a:moveTo>
                  <a:pt x="66" y="0"/>
                </a:moveTo>
                <a:lnTo>
                  <a:pt x="66" y="0"/>
                </a:lnTo>
                <a:lnTo>
                  <a:pt x="66" y="0"/>
                </a:lnTo>
                <a:close/>
                <a:moveTo>
                  <a:pt x="55" y="0"/>
                </a:moveTo>
                <a:lnTo>
                  <a:pt x="55" y="0"/>
                </a:lnTo>
                <a:lnTo>
                  <a:pt x="55" y="0"/>
                </a:lnTo>
                <a:close/>
                <a:moveTo>
                  <a:pt x="45" y="0"/>
                </a:moveTo>
                <a:lnTo>
                  <a:pt x="45" y="0"/>
                </a:lnTo>
                <a:lnTo>
                  <a:pt x="45" y="0"/>
                </a:lnTo>
                <a:close/>
                <a:moveTo>
                  <a:pt x="34" y="0"/>
                </a:moveTo>
                <a:lnTo>
                  <a:pt x="34" y="0"/>
                </a:lnTo>
                <a:lnTo>
                  <a:pt x="34" y="0"/>
                </a:lnTo>
                <a:close/>
                <a:moveTo>
                  <a:pt x="13" y="0"/>
                </a:moveTo>
                <a:lnTo>
                  <a:pt x="13" y="0"/>
                </a:lnTo>
                <a:lnTo>
                  <a:pt x="13" y="0"/>
                </a:lnTo>
                <a:close/>
                <a:moveTo>
                  <a:pt x="0" y="0"/>
                </a:moveTo>
                <a:lnTo>
                  <a:pt x="0"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29"/>
          <p:cNvGrpSpPr/>
          <p:nvPr/>
        </p:nvGrpSpPr>
        <p:grpSpPr>
          <a:xfrm>
            <a:off x="4742306" y="798577"/>
            <a:ext cx="3271074" cy="3809928"/>
            <a:chOff x="4605031" y="848352"/>
            <a:chExt cx="3271074" cy="3809928"/>
          </a:xfrm>
        </p:grpSpPr>
        <p:grpSp>
          <p:nvGrpSpPr>
            <p:cNvPr id="321" name="Google Shape;321;p29"/>
            <p:cNvGrpSpPr/>
            <p:nvPr/>
          </p:nvGrpSpPr>
          <p:grpSpPr>
            <a:xfrm>
              <a:off x="4605031" y="996380"/>
              <a:ext cx="1791254" cy="2658664"/>
              <a:chOff x="579274" y="2353657"/>
              <a:chExt cx="1429116" cy="2121162"/>
            </a:xfrm>
          </p:grpSpPr>
          <p:sp>
            <p:nvSpPr>
              <p:cNvPr id="322" name="Google Shape;322;p29"/>
              <p:cNvSpPr/>
              <p:nvPr/>
            </p:nvSpPr>
            <p:spPr>
              <a:xfrm>
                <a:off x="1310688" y="2806229"/>
                <a:ext cx="429101" cy="256512"/>
              </a:xfrm>
              <a:custGeom>
                <a:avLst/>
                <a:gdLst/>
                <a:ahLst/>
                <a:cxnLst/>
                <a:rect l="l" t="t" r="r" b="b"/>
                <a:pathLst>
                  <a:path w="3869" h="2313" extrusionOk="0">
                    <a:moveTo>
                      <a:pt x="3263" y="0"/>
                    </a:moveTo>
                    <a:cubicBezTo>
                      <a:pt x="2307" y="0"/>
                      <a:pt x="619" y="303"/>
                      <a:pt x="1" y="506"/>
                    </a:cubicBezTo>
                    <a:lnTo>
                      <a:pt x="1644" y="2313"/>
                    </a:lnTo>
                    <a:cubicBezTo>
                      <a:pt x="1644" y="2313"/>
                      <a:pt x="1841" y="2126"/>
                      <a:pt x="2346" y="1821"/>
                    </a:cubicBezTo>
                    <a:cubicBezTo>
                      <a:pt x="2527" y="1704"/>
                      <a:pt x="2714" y="1667"/>
                      <a:pt x="2878" y="1667"/>
                    </a:cubicBezTo>
                    <a:cubicBezTo>
                      <a:pt x="3160" y="1667"/>
                      <a:pt x="3374" y="1776"/>
                      <a:pt x="3374" y="1776"/>
                    </a:cubicBezTo>
                    <a:lnTo>
                      <a:pt x="3869" y="88"/>
                    </a:lnTo>
                    <a:cubicBezTo>
                      <a:pt x="3760" y="26"/>
                      <a:pt x="3543" y="0"/>
                      <a:pt x="3263" y="0"/>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9"/>
              <p:cNvSpPr/>
              <p:nvPr/>
            </p:nvSpPr>
            <p:spPr>
              <a:xfrm>
                <a:off x="1310688" y="2806340"/>
                <a:ext cx="429101" cy="56115"/>
              </a:xfrm>
              <a:custGeom>
                <a:avLst/>
                <a:gdLst/>
                <a:ahLst/>
                <a:cxnLst/>
                <a:rect l="l" t="t" r="r" b="b"/>
                <a:pathLst>
                  <a:path w="3869" h="506" extrusionOk="0">
                    <a:moveTo>
                      <a:pt x="11" y="505"/>
                    </a:moveTo>
                    <a:lnTo>
                      <a:pt x="1" y="505"/>
                    </a:lnTo>
                    <a:lnTo>
                      <a:pt x="1" y="505"/>
                    </a:lnTo>
                    <a:lnTo>
                      <a:pt x="11" y="505"/>
                    </a:lnTo>
                    <a:close/>
                    <a:moveTo>
                      <a:pt x="3858" y="87"/>
                    </a:moveTo>
                    <a:lnTo>
                      <a:pt x="3869" y="87"/>
                    </a:lnTo>
                    <a:lnTo>
                      <a:pt x="3869" y="87"/>
                    </a:lnTo>
                    <a:lnTo>
                      <a:pt x="3858" y="87"/>
                    </a:lnTo>
                    <a:close/>
                    <a:moveTo>
                      <a:pt x="3858" y="77"/>
                    </a:moveTo>
                    <a:lnTo>
                      <a:pt x="3858" y="77"/>
                    </a:lnTo>
                    <a:lnTo>
                      <a:pt x="3858" y="77"/>
                    </a:lnTo>
                    <a:close/>
                    <a:moveTo>
                      <a:pt x="2367" y="56"/>
                    </a:moveTo>
                    <a:cubicBezTo>
                      <a:pt x="1481" y="153"/>
                      <a:pt x="471" y="350"/>
                      <a:pt x="11" y="505"/>
                    </a:cubicBezTo>
                    <a:cubicBezTo>
                      <a:pt x="471" y="350"/>
                      <a:pt x="1481" y="153"/>
                      <a:pt x="2367" y="56"/>
                    </a:cubicBezTo>
                    <a:close/>
                    <a:moveTo>
                      <a:pt x="2478" y="45"/>
                    </a:moveTo>
                    <a:cubicBezTo>
                      <a:pt x="2444" y="45"/>
                      <a:pt x="2401" y="56"/>
                      <a:pt x="2367" y="56"/>
                    </a:cubicBezTo>
                    <a:cubicBezTo>
                      <a:pt x="2401" y="56"/>
                      <a:pt x="2444" y="45"/>
                      <a:pt x="2478" y="45"/>
                    </a:cubicBezTo>
                    <a:close/>
                    <a:moveTo>
                      <a:pt x="2554" y="32"/>
                    </a:moveTo>
                    <a:lnTo>
                      <a:pt x="2520" y="32"/>
                    </a:lnTo>
                    <a:lnTo>
                      <a:pt x="2554" y="32"/>
                    </a:lnTo>
                    <a:close/>
                    <a:moveTo>
                      <a:pt x="3256" y="0"/>
                    </a:moveTo>
                    <a:lnTo>
                      <a:pt x="3256" y="0"/>
                    </a:lnTo>
                    <a:lnTo>
                      <a:pt x="3256" y="0"/>
                    </a:lnTo>
                    <a:close/>
                  </a:path>
                </a:pathLst>
              </a:cu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a:off x="1310688" y="2806340"/>
                <a:ext cx="429101" cy="72972"/>
              </a:xfrm>
              <a:custGeom>
                <a:avLst/>
                <a:gdLst/>
                <a:ahLst/>
                <a:cxnLst/>
                <a:rect l="l" t="t" r="r" b="b"/>
                <a:pathLst>
                  <a:path w="3869" h="658" extrusionOk="0">
                    <a:moveTo>
                      <a:pt x="111" y="471"/>
                    </a:moveTo>
                    <a:lnTo>
                      <a:pt x="87" y="481"/>
                    </a:lnTo>
                    <a:lnTo>
                      <a:pt x="87" y="481"/>
                    </a:lnTo>
                    <a:cubicBezTo>
                      <a:pt x="96" y="478"/>
                      <a:pt x="105" y="475"/>
                      <a:pt x="114" y="472"/>
                    </a:cubicBezTo>
                    <a:lnTo>
                      <a:pt x="114" y="472"/>
                    </a:lnTo>
                    <a:cubicBezTo>
                      <a:pt x="112" y="472"/>
                      <a:pt x="111" y="471"/>
                      <a:pt x="111" y="471"/>
                    </a:cubicBezTo>
                    <a:close/>
                    <a:moveTo>
                      <a:pt x="87" y="481"/>
                    </a:moveTo>
                    <a:lnTo>
                      <a:pt x="87" y="481"/>
                    </a:lnTo>
                    <a:cubicBezTo>
                      <a:pt x="60" y="489"/>
                      <a:pt x="35" y="497"/>
                      <a:pt x="11" y="505"/>
                    </a:cubicBezTo>
                    <a:lnTo>
                      <a:pt x="1" y="505"/>
                    </a:lnTo>
                    <a:lnTo>
                      <a:pt x="1" y="516"/>
                    </a:lnTo>
                    <a:lnTo>
                      <a:pt x="87" y="481"/>
                    </a:lnTo>
                    <a:close/>
                    <a:moveTo>
                      <a:pt x="3256" y="0"/>
                    </a:moveTo>
                    <a:cubicBezTo>
                      <a:pt x="3046" y="0"/>
                      <a:pt x="2806" y="11"/>
                      <a:pt x="2554" y="32"/>
                    </a:cubicBezTo>
                    <a:lnTo>
                      <a:pt x="2520" y="32"/>
                    </a:lnTo>
                    <a:cubicBezTo>
                      <a:pt x="2509" y="45"/>
                      <a:pt x="2499" y="45"/>
                      <a:pt x="2478" y="45"/>
                    </a:cubicBezTo>
                    <a:cubicBezTo>
                      <a:pt x="2444" y="45"/>
                      <a:pt x="2401" y="56"/>
                      <a:pt x="2367" y="56"/>
                    </a:cubicBezTo>
                    <a:cubicBezTo>
                      <a:pt x="1542" y="146"/>
                      <a:pt x="610" y="323"/>
                      <a:pt x="114" y="472"/>
                    </a:cubicBezTo>
                    <a:lnTo>
                      <a:pt x="114" y="472"/>
                    </a:lnTo>
                    <a:cubicBezTo>
                      <a:pt x="137" y="483"/>
                      <a:pt x="282" y="547"/>
                      <a:pt x="482" y="658"/>
                    </a:cubicBezTo>
                    <a:cubicBezTo>
                      <a:pt x="1392" y="450"/>
                      <a:pt x="2730" y="253"/>
                      <a:pt x="3585" y="253"/>
                    </a:cubicBezTo>
                    <a:lnTo>
                      <a:pt x="3814" y="253"/>
                    </a:lnTo>
                    <a:lnTo>
                      <a:pt x="3869" y="87"/>
                    </a:lnTo>
                    <a:lnTo>
                      <a:pt x="3858" y="87"/>
                    </a:lnTo>
                    <a:lnTo>
                      <a:pt x="3858" y="77"/>
                    </a:lnTo>
                    <a:cubicBezTo>
                      <a:pt x="3748" y="21"/>
                      <a:pt x="3530" y="0"/>
                      <a:pt x="3256" y="0"/>
                    </a:cubicBezTo>
                    <a:close/>
                  </a:path>
                </a:pathLst>
              </a:custGeom>
              <a:solidFill>
                <a:srgbClr val="F7E1C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a:off x="1039749" y="2362751"/>
                <a:ext cx="557754" cy="488625"/>
              </a:xfrm>
              <a:custGeom>
                <a:avLst/>
                <a:gdLst/>
                <a:ahLst/>
                <a:cxnLst/>
                <a:rect l="l" t="t" r="r" b="b"/>
                <a:pathLst>
                  <a:path w="5029" h="4406" extrusionOk="0">
                    <a:moveTo>
                      <a:pt x="2499" y="1"/>
                    </a:moveTo>
                    <a:lnTo>
                      <a:pt x="1084" y="824"/>
                    </a:lnTo>
                    <a:cubicBezTo>
                      <a:pt x="1084" y="824"/>
                      <a:pt x="1271" y="1765"/>
                      <a:pt x="1281" y="2104"/>
                    </a:cubicBezTo>
                    <a:cubicBezTo>
                      <a:pt x="1294" y="2444"/>
                      <a:pt x="395" y="2993"/>
                      <a:pt x="1" y="3298"/>
                    </a:cubicBezTo>
                    <a:lnTo>
                      <a:pt x="471" y="3890"/>
                    </a:lnTo>
                    <a:lnTo>
                      <a:pt x="1928" y="4405"/>
                    </a:lnTo>
                    <a:cubicBezTo>
                      <a:pt x="1928" y="4405"/>
                      <a:pt x="2454" y="3848"/>
                      <a:pt x="2969" y="3703"/>
                    </a:cubicBezTo>
                    <a:cubicBezTo>
                      <a:pt x="3101" y="3670"/>
                      <a:pt x="3261" y="3658"/>
                      <a:pt x="3426" y="3658"/>
                    </a:cubicBezTo>
                    <a:cubicBezTo>
                      <a:pt x="3922" y="3658"/>
                      <a:pt x="4471" y="3769"/>
                      <a:pt x="4471" y="3769"/>
                    </a:cubicBezTo>
                    <a:lnTo>
                      <a:pt x="5029" y="2281"/>
                    </a:lnTo>
                    <a:cubicBezTo>
                      <a:pt x="5029" y="2281"/>
                      <a:pt x="3056" y="2149"/>
                      <a:pt x="2827" y="1994"/>
                    </a:cubicBezTo>
                    <a:cubicBezTo>
                      <a:pt x="2596" y="1841"/>
                      <a:pt x="2499" y="1"/>
                      <a:pt x="2499" y="1"/>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a:off x="1291169" y="2362751"/>
                <a:ext cx="306327" cy="294107"/>
              </a:xfrm>
              <a:custGeom>
                <a:avLst/>
                <a:gdLst/>
                <a:ahLst/>
                <a:cxnLst/>
                <a:rect l="l" t="t" r="r" b="b"/>
                <a:pathLst>
                  <a:path w="2762" h="2652" extrusionOk="0">
                    <a:moveTo>
                      <a:pt x="232" y="1"/>
                    </a:moveTo>
                    <a:lnTo>
                      <a:pt x="0" y="132"/>
                    </a:lnTo>
                    <a:cubicBezTo>
                      <a:pt x="45" y="648"/>
                      <a:pt x="166" y="2191"/>
                      <a:pt x="395" y="2346"/>
                    </a:cubicBezTo>
                    <a:cubicBezTo>
                      <a:pt x="605" y="2478"/>
                      <a:pt x="1941" y="2599"/>
                      <a:pt x="2630" y="2651"/>
                    </a:cubicBezTo>
                    <a:lnTo>
                      <a:pt x="2762" y="2281"/>
                    </a:lnTo>
                    <a:cubicBezTo>
                      <a:pt x="2762" y="2281"/>
                      <a:pt x="789" y="2149"/>
                      <a:pt x="560" y="1994"/>
                    </a:cubicBezTo>
                    <a:cubicBezTo>
                      <a:pt x="329" y="1841"/>
                      <a:pt x="232" y="1"/>
                      <a:pt x="232" y="1"/>
                    </a:cubicBezTo>
                    <a:close/>
                  </a:path>
                </a:pathLst>
              </a:custGeom>
              <a:solidFill>
                <a:srgbClr val="F7E1C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a:off x="579274" y="2728157"/>
                <a:ext cx="1286860" cy="1746120"/>
              </a:xfrm>
              <a:custGeom>
                <a:avLst/>
                <a:gdLst/>
                <a:ahLst/>
                <a:cxnLst/>
                <a:rect l="l" t="t" r="r" b="b"/>
                <a:pathLst>
                  <a:path w="11603" h="15745" extrusionOk="0">
                    <a:moveTo>
                      <a:pt x="4219" y="1"/>
                    </a:moveTo>
                    <a:cubicBezTo>
                      <a:pt x="4196" y="1"/>
                      <a:pt x="4174" y="1"/>
                      <a:pt x="4153" y="3"/>
                    </a:cubicBezTo>
                    <a:cubicBezTo>
                      <a:pt x="3955" y="27"/>
                      <a:pt x="2696" y="179"/>
                      <a:pt x="1326" y="3051"/>
                    </a:cubicBezTo>
                    <a:cubicBezTo>
                      <a:pt x="0" y="5823"/>
                      <a:pt x="229" y="9722"/>
                      <a:pt x="4592" y="14214"/>
                    </a:cubicBezTo>
                    <a:cubicBezTo>
                      <a:pt x="5569" y="15220"/>
                      <a:pt x="6380" y="15744"/>
                      <a:pt x="7130" y="15744"/>
                    </a:cubicBezTo>
                    <a:cubicBezTo>
                      <a:pt x="8170" y="15744"/>
                      <a:pt x="9091" y="14734"/>
                      <a:pt x="10167" y="12594"/>
                    </a:cubicBezTo>
                    <a:cubicBezTo>
                      <a:pt x="11274" y="10369"/>
                      <a:pt x="11602" y="5954"/>
                      <a:pt x="11100" y="5186"/>
                    </a:cubicBezTo>
                    <a:cubicBezTo>
                      <a:pt x="10606" y="4432"/>
                      <a:pt x="8536" y="3522"/>
                      <a:pt x="8129" y="3204"/>
                    </a:cubicBezTo>
                    <a:cubicBezTo>
                      <a:pt x="8129" y="3204"/>
                      <a:pt x="8350" y="2972"/>
                      <a:pt x="8260" y="2709"/>
                    </a:cubicBezTo>
                    <a:cubicBezTo>
                      <a:pt x="7921" y="1626"/>
                      <a:pt x="6706" y="1176"/>
                      <a:pt x="6706" y="1176"/>
                    </a:cubicBezTo>
                    <a:lnTo>
                      <a:pt x="5709" y="1526"/>
                    </a:lnTo>
                    <a:lnTo>
                      <a:pt x="5709" y="1526"/>
                    </a:lnTo>
                    <a:lnTo>
                      <a:pt x="6080" y="1110"/>
                    </a:lnTo>
                    <a:cubicBezTo>
                      <a:pt x="5996" y="772"/>
                      <a:pt x="4886" y="1"/>
                      <a:pt x="4219"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a:off x="660567" y="2786822"/>
                <a:ext cx="533576" cy="1132733"/>
              </a:xfrm>
              <a:custGeom>
                <a:avLst/>
                <a:gdLst/>
                <a:ahLst/>
                <a:cxnLst/>
                <a:rect l="l" t="t" r="r" b="b"/>
                <a:pathLst>
                  <a:path w="4811" h="10214" extrusionOk="0">
                    <a:moveTo>
                      <a:pt x="3541" y="0"/>
                    </a:moveTo>
                    <a:cubicBezTo>
                      <a:pt x="3343" y="0"/>
                      <a:pt x="2084" y="90"/>
                      <a:pt x="866" y="2772"/>
                    </a:cubicBezTo>
                    <a:cubicBezTo>
                      <a:pt x="1" y="4678"/>
                      <a:pt x="11" y="7200"/>
                      <a:pt x="1886" y="10214"/>
                    </a:cubicBezTo>
                    <a:cubicBezTo>
                      <a:pt x="856" y="5612"/>
                      <a:pt x="2170" y="2630"/>
                      <a:pt x="4306" y="878"/>
                    </a:cubicBezTo>
                    <a:cubicBezTo>
                      <a:pt x="4471" y="734"/>
                      <a:pt x="4648" y="602"/>
                      <a:pt x="4811" y="484"/>
                    </a:cubicBezTo>
                    <a:cubicBezTo>
                      <a:pt x="4406" y="221"/>
                      <a:pt x="3911" y="0"/>
                      <a:pt x="3572" y="0"/>
                    </a:cubicBezTo>
                    <a:close/>
                  </a:path>
                </a:pathLst>
              </a:custGeom>
              <a:solidFill>
                <a:srgbClr val="EDEDED">
                  <a:alpha val="2813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9"/>
              <p:cNvSpPr/>
              <p:nvPr/>
            </p:nvSpPr>
            <p:spPr>
              <a:xfrm>
                <a:off x="1085885" y="4124797"/>
                <a:ext cx="620971" cy="350000"/>
              </a:xfrm>
              <a:custGeom>
                <a:avLst/>
                <a:gdLst/>
                <a:ahLst/>
                <a:cxnLst/>
                <a:rect l="l" t="t" r="r" b="b"/>
                <a:pathLst>
                  <a:path w="5599" h="3156" extrusionOk="0">
                    <a:moveTo>
                      <a:pt x="2564" y="3156"/>
                    </a:moveTo>
                    <a:lnTo>
                      <a:pt x="2564" y="3156"/>
                    </a:lnTo>
                    <a:lnTo>
                      <a:pt x="2564" y="3156"/>
                    </a:lnTo>
                    <a:lnTo>
                      <a:pt x="2564" y="3156"/>
                    </a:lnTo>
                    <a:close/>
                    <a:moveTo>
                      <a:pt x="24" y="1620"/>
                    </a:moveTo>
                    <a:cubicBezTo>
                      <a:pt x="45" y="1644"/>
                      <a:pt x="76" y="1675"/>
                      <a:pt x="110" y="1709"/>
                    </a:cubicBezTo>
                    <a:cubicBezTo>
                      <a:pt x="76" y="1675"/>
                      <a:pt x="45" y="1644"/>
                      <a:pt x="24" y="1620"/>
                    </a:cubicBezTo>
                    <a:close/>
                    <a:moveTo>
                      <a:pt x="0" y="1599"/>
                    </a:moveTo>
                    <a:lnTo>
                      <a:pt x="0" y="1599"/>
                    </a:lnTo>
                    <a:lnTo>
                      <a:pt x="0" y="1599"/>
                    </a:lnTo>
                    <a:close/>
                    <a:moveTo>
                      <a:pt x="5557" y="87"/>
                    </a:moveTo>
                    <a:cubicBezTo>
                      <a:pt x="4505" y="2170"/>
                      <a:pt x="3595" y="3145"/>
                      <a:pt x="2564" y="3156"/>
                    </a:cubicBezTo>
                    <a:cubicBezTo>
                      <a:pt x="3595" y="3145"/>
                      <a:pt x="4505" y="2170"/>
                      <a:pt x="5557" y="87"/>
                    </a:cubicBezTo>
                    <a:close/>
                    <a:moveTo>
                      <a:pt x="5599" y="0"/>
                    </a:moveTo>
                    <a:cubicBezTo>
                      <a:pt x="5588" y="21"/>
                      <a:pt x="5567" y="55"/>
                      <a:pt x="5557" y="76"/>
                    </a:cubicBezTo>
                    <a:cubicBezTo>
                      <a:pt x="5567" y="55"/>
                      <a:pt x="5588" y="21"/>
                      <a:pt x="5599" y="0"/>
                    </a:cubicBezTo>
                    <a:close/>
                  </a:path>
                </a:pathLst>
              </a:custGeom>
              <a:solidFill>
                <a:srgbClr val="CCCCCC"/>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a:off x="721231" y="3264456"/>
                <a:ext cx="1114509" cy="1210363"/>
              </a:xfrm>
              <a:custGeom>
                <a:avLst/>
                <a:gdLst/>
                <a:ahLst/>
                <a:cxnLst/>
                <a:rect l="l" t="t" r="r" b="b"/>
                <a:pathLst>
                  <a:path w="10049" h="10914" extrusionOk="0">
                    <a:moveTo>
                      <a:pt x="9502" y="1"/>
                    </a:moveTo>
                    <a:cubicBezTo>
                      <a:pt x="9436" y="1797"/>
                      <a:pt x="9018" y="4219"/>
                      <a:pt x="8274" y="5710"/>
                    </a:cubicBezTo>
                    <a:cubicBezTo>
                      <a:pt x="7135" y="7987"/>
                      <a:pt x="6149" y="9073"/>
                      <a:pt x="5042" y="9073"/>
                    </a:cubicBezTo>
                    <a:cubicBezTo>
                      <a:pt x="4243" y="9073"/>
                      <a:pt x="3377" y="8502"/>
                      <a:pt x="2326" y="7429"/>
                    </a:cubicBezTo>
                    <a:cubicBezTo>
                      <a:pt x="1371" y="6443"/>
                      <a:pt x="603" y="5489"/>
                      <a:pt x="1" y="4558"/>
                    </a:cubicBezTo>
                    <a:lnTo>
                      <a:pt x="1" y="4558"/>
                    </a:lnTo>
                    <a:cubicBezTo>
                      <a:pt x="603" y="6049"/>
                      <a:pt x="1655" y="7658"/>
                      <a:pt x="3288" y="9357"/>
                    </a:cubicBezTo>
                    <a:cubicBezTo>
                      <a:pt x="3299" y="9357"/>
                      <a:pt x="3299" y="9367"/>
                      <a:pt x="3312" y="9378"/>
                    </a:cubicBezTo>
                    <a:cubicBezTo>
                      <a:pt x="3333" y="9402"/>
                      <a:pt x="3364" y="9433"/>
                      <a:pt x="3398" y="9467"/>
                    </a:cubicBezTo>
                    <a:cubicBezTo>
                      <a:pt x="4329" y="10409"/>
                      <a:pt x="5118" y="10903"/>
                      <a:pt x="5852" y="10914"/>
                    </a:cubicBezTo>
                    <a:cubicBezTo>
                      <a:pt x="6883" y="10903"/>
                      <a:pt x="7793" y="9928"/>
                      <a:pt x="8845" y="7845"/>
                    </a:cubicBezTo>
                    <a:lnTo>
                      <a:pt x="8845" y="7834"/>
                    </a:lnTo>
                    <a:cubicBezTo>
                      <a:pt x="8855" y="7813"/>
                      <a:pt x="8876" y="7779"/>
                      <a:pt x="8887" y="7758"/>
                    </a:cubicBezTo>
                    <a:cubicBezTo>
                      <a:pt x="9655" y="6212"/>
                      <a:pt x="10049" y="3606"/>
                      <a:pt x="10049" y="1907"/>
                    </a:cubicBezTo>
                    <a:cubicBezTo>
                      <a:pt x="10049" y="1150"/>
                      <a:pt x="9973" y="582"/>
                      <a:pt x="9820" y="350"/>
                    </a:cubicBezTo>
                    <a:cubicBezTo>
                      <a:pt x="9754" y="240"/>
                      <a:pt x="9633" y="122"/>
                      <a:pt x="9502" y="1"/>
                    </a:cubicBezTo>
                    <a:close/>
                  </a:path>
                </a:pathLst>
              </a:custGeom>
              <a:solidFill>
                <a:srgbClr val="40566D">
                  <a:alpha val="337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a:off x="1411611" y="3047098"/>
                <a:ext cx="574944" cy="340796"/>
              </a:xfrm>
              <a:custGeom>
                <a:avLst/>
                <a:gdLst/>
                <a:ahLst/>
                <a:cxnLst/>
                <a:rect l="l" t="t" r="r" b="b"/>
                <a:pathLst>
                  <a:path w="5184" h="3073" extrusionOk="0">
                    <a:moveTo>
                      <a:pt x="4522" y="1"/>
                    </a:moveTo>
                    <a:cubicBezTo>
                      <a:pt x="3390" y="1"/>
                      <a:pt x="1415" y="155"/>
                      <a:pt x="855" y="470"/>
                    </a:cubicBezTo>
                    <a:cubicBezTo>
                      <a:pt x="163" y="874"/>
                      <a:pt x="0" y="1632"/>
                      <a:pt x="1107" y="2749"/>
                    </a:cubicBezTo>
                    <a:cubicBezTo>
                      <a:pt x="1347" y="2995"/>
                      <a:pt x="1559" y="3073"/>
                      <a:pt x="1721" y="3073"/>
                    </a:cubicBezTo>
                    <a:cubicBezTo>
                      <a:pt x="1878" y="3073"/>
                      <a:pt x="1989" y="3001"/>
                      <a:pt x="2038" y="2936"/>
                    </a:cubicBezTo>
                    <a:cubicBezTo>
                      <a:pt x="2125" y="2805"/>
                      <a:pt x="3004" y="1926"/>
                      <a:pt x="3385" y="1916"/>
                    </a:cubicBezTo>
                    <a:cubicBezTo>
                      <a:pt x="3779" y="1905"/>
                      <a:pt x="4689" y="1819"/>
                      <a:pt x="4689" y="1819"/>
                    </a:cubicBezTo>
                    <a:lnTo>
                      <a:pt x="5184" y="30"/>
                    </a:lnTo>
                    <a:cubicBezTo>
                      <a:pt x="5042" y="11"/>
                      <a:pt x="4809" y="1"/>
                      <a:pt x="4522" y="1"/>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9"/>
              <p:cNvSpPr/>
              <p:nvPr/>
            </p:nvSpPr>
            <p:spPr>
              <a:xfrm>
                <a:off x="1506434" y="3046876"/>
                <a:ext cx="480119" cy="52345"/>
              </a:xfrm>
              <a:custGeom>
                <a:avLst/>
                <a:gdLst/>
                <a:ahLst/>
                <a:cxnLst/>
                <a:rect l="l" t="t" r="r" b="b"/>
                <a:pathLst>
                  <a:path w="4329" h="472" extrusionOk="0">
                    <a:moveTo>
                      <a:pt x="3703" y="1"/>
                    </a:moveTo>
                    <a:cubicBezTo>
                      <a:pt x="2575" y="1"/>
                      <a:pt x="558" y="153"/>
                      <a:pt x="0" y="472"/>
                    </a:cubicBezTo>
                    <a:lnTo>
                      <a:pt x="0" y="472"/>
                    </a:lnTo>
                    <a:lnTo>
                      <a:pt x="0" y="472"/>
                    </a:lnTo>
                    <a:lnTo>
                      <a:pt x="0" y="472"/>
                    </a:lnTo>
                    <a:cubicBezTo>
                      <a:pt x="558" y="153"/>
                      <a:pt x="2575" y="1"/>
                      <a:pt x="3703" y="1"/>
                    </a:cubicBezTo>
                    <a:cubicBezTo>
                      <a:pt x="3976" y="1"/>
                      <a:pt x="4197" y="11"/>
                      <a:pt x="4329" y="32"/>
                    </a:cubicBezTo>
                    <a:lnTo>
                      <a:pt x="4329" y="32"/>
                    </a:lnTo>
                    <a:cubicBezTo>
                      <a:pt x="4197" y="11"/>
                      <a:pt x="3976" y="1"/>
                      <a:pt x="3703" y="1"/>
                    </a:cubicBezTo>
                    <a:close/>
                  </a:path>
                </a:pathLst>
              </a:cu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9"/>
              <p:cNvSpPr/>
              <p:nvPr/>
            </p:nvSpPr>
            <p:spPr>
              <a:xfrm>
                <a:off x="1480704" y="3099108"/>
                <a:ext cx="25841" cy="18520"/>
              </a:xfrm>
              <a:custGeom>
                <a:avLst/>
                <a:gdLst/>
                <a:ahLst/>
                <a:cxnLst/>
                <a:rect l="l" t="t" r="r" b="b"/>
                <a:pathLst>
                  <a:path w="233" h="167" extrusionOk="0">
                    <a:moveTo>
                      <a:pt x="232" y="1"/>
                    </a:moveTo>
                    <a:cubicBezTo>
                      <a:pt x="145" y="56"/>
                      <a:pt x="66" y="111"/>
                      <a:pt x="1" y="166"/>
                    </a:cubicBezTo>
                    <a:cubicBezTo>
                      <a:pt x="66" y="111"/>
                      <a:pt x="145" y="56"/>
                      <a:pt x="232" y="1"/>
                    </a:cubicBezTo>
                    <a:close/>
                  </a:path>
                </a:pathLst>
              </a:custGeom>
              <a:solidFill>
                <a:srgbClr val="F98058"/>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9"/>
              <p:cNvSpPr/>
              <p:nvPr/>
            </p:nvSpPr>
            <p:spPr>
              <a:xfrm>
                <a:off x="1443108" y="3046876"/>
                <a:ext cx="543447" cy="155593"/>
              </a:xfrm>
              <a:custGeom>
                <a:avLst/>
                <a:gdLst/>
                <a:ahLst/>
                <a:cxnLst/>
                <a:rect l="l" t="t" r="r" b="b"/>
                <a:pathLst>
                  <a:path w="4900" h="1403" extrusionOk="0">
                    <a:moveTo>
                      <a:pt x="4274" y="1"/>
                    </a:moveTo>
                    <a:cubicBezTo>
                      <a:pt x="3146" y="1"/>
                      <a:pt x="1129" y="153"/>
                      <a:pt x="571" y="472"/>
                    </a:cubicBezTo>
                    <a:cubicBezTo>
                      <a:pt x="484" y="527"/>
                      <a:pt x="405" y="582"/>
                      <a:pt x="340" y="637"/>
                    </a:cubicBezTo>
                    <a:cubicBezTo>
                      <a:pt x="121" y="834"/>
                      <a:pt x="0" y="1084"/>
                      <a:pt x="35" y="1402"/>
                    </a:cubicBezTo>
                    <a:cubicBezTo>
                      <a:pt x="90" y="1042"/>
                      <a:pt x="329" y="790"/>
                      <a:pt x="692" y="614"/>
                    </a:cubicBezTo>
                    <a:cubicBezTo>
                      <a:pt x="1076" y="440"/>
                      <a:pt x="2017" y="374"/>
                      <a:pt x="2982" y="374"/>
                    </a:cubicBezTo>
                    <a:cubicBezTo>
                      <a:pt x="3627" y="374"/>
                      <a:pt x="4297" y="406"/>
                      <a:pt x="4789" y="450"/>
                    </a:cubicBezTo>
                    <a:lnTo>
                      <a:pt x="4900" y="32"/>
                    </a:lnTo>
                    <a:cubicBezTo>
                      <a:pt x="4768" y="11"/>
                      <a:pt x="4547" y="1"/>
                      <a:pt x="4274" y="1"/>
                    </a:cubicBezTo>
                    <a:close/>
                  </a:path>
                </a:pathLst>
              </a:custGeom>
              <a:solidFill>
                <a:srgbClr val="F7E1C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9"/>
              <p:cNvSpPr/>
              <p:nvPr/>
            </p:nvSpPr>
            <p:spPr>
              <a:xfrm>
                <a:off x="1151429" y="2353657"/>
                <a:ext cx="172794" cy="109569"/>
              </a:xfrm>
              <a:custGeom>
                <a:avLst/>
                <a:gdLst/>
                <a:ahLst/>
                <a:cxnLst/>
                <a:rect l="l" t="t" r="r" b="b"/>
                <a:pathLst>
                  <a:path w="1558" h="988" extrusionOk="0">
                    <a:moveTo>
                      <a:pt x="1315" y="0"/>
                    </a:moveTo>
                    <a:cubicBezTo>
                      <a:pt x="1151" y="0"/>
                      <a:pt x="889" y="93"/>
                      <a:pt x="627" y="259"/>
                    </a:cubicBezTo>
                    <a:cubicBezTo>
                      <a:pt x="243" y="498"/>
                      <a:pt x="1" y="795"/>
                      <a:pt x="90" y="927"/>
                    </a:cubicBezTo>
                    <a:cubicBezTo>
                      <a:pt x="114" y="968"/>
                      <a:pt x="168" y="988"/>
                      <a:pt x="241" y="988"/>
                    </a:cubicBezTo>
                    <a:cubicBezTo>
                      <a:pt x="402" y="988"/>
                      <a:pt x="658" y="895"/>
                      <a:pt x="921" y="730"/>
                    </a:cubicBezTo>
                    <a:cubicBezTo>
                      <a:pt x="1305" y="498"/>
                      <a:pt x="1557" y="193"/>
                      <a:pt x="1471" y="62"/>
                    </a:cubicBezTo>
                    <a:cubicBezTo>
                      <a:pt x="1446" y="20"/>
                      <a:pt x="1391" y="0"/>
                      <a:pt x="1315"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9"/>
              <p:cNvSpPr/>
              <p:nvPr/>
            </p:nvSpPr>
            <p:spPr>
              <a:xfrm>
                <a:off x="1909682" y="3049870"/>
                <a:ext cx="98708" cy="200507"/>
              </a:xfrm>
              <a:custGeom>
                <a:avLst/>
                <a:gdLst/>
                <a:ahLst/>
                <a:cxnLst/>
                <a:rect l="l" t="t" r="r" b="b"/>
                <a:pathLst>
                  <a:path w="890" h="1808" extrusionOk="0">
                    <a:moveTo>
                      <a:pt x="659" y="0"/>
                    </a:moveTo>
                    <a:cubicBezTo>
                      <a:pt x="494" y="0"/>
                      <a:pt x="265" y="346"/>
                      <a:pt x="132" y="818"/>
                    </a:cubicBezTo>
                    <a:cubicBezTo>
                      <a:pt x="1" y="1310"/>
                      <a:pt x="25" y="1759"/>
                      <a:pt x="198" y="1804"/>
                    </a:cubicBezTo>
                    <a:cubicBezTo>
                      <a:pt x="207" y="1806"/>
                      <a:pt x="216" y="1807"/>
                      <a:pt x="225" y="1807"/>
                    </a:cubicBezTo>
                    <a:cubicBezTo>
                      <a:pt x="390" y="1807"/>
                      <a:pt x="624" y="1460"/>
                      <a:pt x="758" y="991"/>
                    </a:cubicBezTo>
                    <a:cubicBezTo>
                      <a:pt x="890" y="489"/>
                      <a:pt x="866" y="50"/>
                      <a:pt x="693" y="5"/>
                    </a:cubicBezTo>
                    <a:cubicBezTo>
                      <a:pt x="682" y="2"/>
                      <a:pt x="671" y="0"/>
                      <a:pt x="659"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9"/>
              <p:cNvSpPr/>
              <p:nvPr/>
            </p:nvSpPr>
            <p:spPr>
              <a:xfrm>
                <a:off x="1664473" y="2814324"/>
                <a:ext cx="93384" cy="189417"/>
              </a:xfrm>
              <a:custGeom>
                <a:avLst/>
                <a:gdLst/>
                <a:ahLst/>
                <a:cxnLst/>
                <a:rect l="l" t="t" r="r" b="b"/>
                <a:pathLst>
                  <a:path w="842" h="1708" extrusionOk="0">
                    <a:moveTo>
                      <a:pt x="628" y="1"/>
                    </a:moveTo>
                    <a:cubicBezTo>
                      <a:pt x="464" y="1"/>
                      <a:pt x="243" y="330"/>
                      <a:pt x="132" y="772"/>
                    </a:cubicBezTo>
                    <a:cubicBezTo>
                      <a:pt x="0" y="1243"/>
                      <a:pt x="21" y="1659"/>
                      <a:pt x="184" y="1703"/>
                    </a:cubicBezTo>
                    <a:cubicBezTo>
                      <a:pt x="194" y="1706"/>
                      <a:pt x="203" y="1707"/>
                      <a:pt x="213" y="1707"/>
                    </a:cubicBezTo>
                    <a:cubicBezTo>
                      <a:pt x="367" y="1707"/>
                      <a:pt x="587" y="1378"/>
                      <a:pt x="710" y="935"/>
                    </a:cubicBezTo>
                    <a:cubicBezTo>
                      <a:pt x="842" y="465"/>
                      <a:pt x="810" y="49"/>
                      <a:pt x="658" y="5"/>
                    </a:cubicBezTo>
                    <a:cubicBezTo>
                      <a:pt x="648" y="2"/>
                      <a:pt x="638" y="1"/>
                      <a:pt x="628"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9"/>
              <p:cNvSpPr/>
              <p:nvPr/>
            </p:nvSpPr>
            <p:spPr>
              <a:xfrm>
                <a:off x="1519854" y="2614820"/>
                <a:ext cx="96046" cy="166683"/>
              </a:xfrm>
              <a:custGeom>
                <a:avLst/>
                <a:gdLst/>
                <a:ahLst/>
                <a:cxnLst/>
                <a:rect l="l" t="t" r="r" b="b"/>
                <a:pathLst>
                  <a:path w="866" h="1503" extrusionOk="0">
                    <a:moveTo>
                      <a:pt x="686" y="1"/>
                    </a:moveTo>
                    <a:cubicBezTo>
                      <a:pt x="541" y="1"/>
                      <a:pt x="325" y="271"/>
                      <a:pt x="174" y="654"/>
                    </a:cubicBezTo>
                    <a:cubicBezTo>
                      <a:pt x="11" y="1059"/>
                      <a:pt x="0" y="1443"/>
                      <a:pt x="142" y="1496"/>
                    </a:cubicBezTo>
                    <a:cubicBezTo>
                      <a:pt x="154" y="1501"/>
                      <a:pt x="166" y="1503"/>
                      <a:pt x="180" y="1503"/>
                    </a:cubicBezTo>
                    <a:cubicBezTo>
                      <a:pt x="324" y="1503"/>
                      <a:pt x="540" y="1232"/>
                      <a:pt x="689" y="852"/>
                    </a:cubicBezTo>
                    <a:cubicBezTo>
                      <a:pt x="855" y="444"/>
                      <a:pt x="865" y="63"/>
                      <a:pt x="723" y="8"/>
                    </a:cubicBezTo>
                    <a:cubicBezTo>
                      <a:pt x="711" y="3"/>
                      <a:pt x="699" y="1"/>
                      <a:pt x="686"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29"/>
            <p:cNvGrpSpPr/>
            <p:nvPr/>
          </p:nvGrpSpPr>
          <p:grpSpPr>
            <a:xfrm rot="1398235">
              <a:off x="6689063" y="980822"/>
              <a:ext cx="953611" cy="1376765"/>
              <a:chOff x="6969873" y="742904"/>
              <a:chExt cx="953631" cy="1376794"/>
            </a:xfrm>
          </p:grpSpPr>
          <p:grpSp>
            <p:nvGrpSpPr>
              <p:cNvPr id="340" name="Google Shape;340;p29"/>
              <p:cNvGrpSpPr/>
              <p:nvPr/>
            </p:nvGrpSpPr>
            <p:grpSpPr>
              <a:xfrm>
                <a:off x="7534248" y="1764479"/>
                <a:ext cx="389256" cy="355219"/>
                <a:chOff x="7534248" y="1764479"/>
                <a:chExt cx="389256" cy="355219"/>
              </a:xfrm>
            </p:grpSpPr>
            <p:sp>
              <p:nvSpPr>
                <p:cNvPr id="341" name="Google Shape;341;p2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29"/>
              <p:cNvGrpSpPr/>
              <p:nvPr/>
            </p:nvGrpSpPr>
            <p:grpSpPr>
              <a:xfrm>
                <a:off x="6969873" y="1764479"/>
                <a:ext cx="389256" cy="355219"/>
                <a:chOff x="7534248" y="1764479"/>
                <a:chExt cx="389256" cy="355219"/>
              </a:xfrm>
            </p:grpSpPr>
            <p:sp>
              <p:nvSpPr>
                <p:cNvPr id="345" name="Google Shape;345;p2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29"/>
              <p:cNvGrpSpPr/>
              <p:nvPr/>
            </p:nvGrpSpPr>
            <p:grpSpPr>
              <a:xfrm>
                <a:off x="7534248" y="1253692"/>
                <a:ext cx="389256" cy="355219"/>
                <a:chOff x="7534248" y="1764479"/>
                <a:chExt cx="389256" cy="355219"/>
              </a:xfrm>
            </p:grpSpPr>
            <p:sp>
              <p:nvSpPr>
                <p:cNvPr id="349" name="Google Shape;349;p2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29"/>
              <p:cNvGrpSpPr/>
              <p:nvPr/>
            </p:nvGrpSpPr>
            <p:grpSpPr>
              <a:xfrm>
                <a:off x="6969873" y="1253692"/>
                <a:ext cx="389256" cy="355219"/>
                <a:chOff x="7534248" y="1764479"/>
                <a:chExt cx="389256" cy="355219"/>
              </a:xfrm>
            </p:grpSpPr>
            <p:sp>
              <p:nvSpPr>
                <p:cNvPr id="353" name="Google Shape;353;p2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29"/>
              <p:cNvGrpSpPr/>
              <p:nvPr/>
            </p:nvGrpSpPr>
            <p:grpSpPr>
              <a:xfrm>
                <a:off x="7534248" y="742904"/>
                <a:ext cx="389256" cy="355219"/>
                <a:chOff x="7534248" y="1764479"/>
                <a:chExt cx="389256" cy="355219"/>
              </a:xfrm>
            </p:grpSpPr>
            <p:sp>
              <p:nvSpPr>
                <p:cNvPr id="357" name="Google Shape;357;p2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29"/>
              <p:cNvGrpSpPr/>
              <p:nvPr/>
            </p:nvGrpSpPr>
            <p:grpSpPr>
              <a:xfrm>
                <a:off x="6969873" y="742904"/>
                <a:ext cx="389256" cy="355219"/>
                <a:chOff x="7534248" y="1764479"/>
                <a:chExt cx="389256" cy="355219"/>
              </a:xfrm>
            </p:grpSpPr>
            <p:sp>
              <p:nvSpPr>
                <p:cNvPr id="361" name="Google Shape;361;p2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4" name="Google Shape;364;p29"/>
            <p:cNvGrpSpPr/>
            <p:nvPr/>
          </p:nvGrpSpPr>
          <p:grpSpPr>
            <a:xfrm>
              <a:off x="5949080" y="2781935"/>
              <a:ext cx="1877757" cy="1876345"/>
              <a:chOff x="1886561" y="888850"/>
              <a:chExt cx="1620992" cy="1619773"/>
            </a:xfrm>
          </p:grpSpPr>
          <p:sp>
            <p:nvSpPr>
              <p:cNvPr id="365" name="Google Shape;365;p29"/>
              <p:cNvSpPr/>
              <p:nvPr/>
            </p:nvSpPr>
            <p:spPr>
              <a:xfrm>
                <a:off x="1886561" y="888850"/>
                <a:ext cx="1620992" cy="1619773"/>
              </a:xfrm>
              <a:custGeom>
                <a:avLst/>
                <a:gdLst/>
                <a:ahLst/>
                <a:cxnLst/>
                <a:rect l="l" t="t" r="r" b="b"/>
                <a:pathLst>
                  <a:path w="10638" h="10630" extrusionOk="0">
                    <a:moveTo>
                      <a:pt x="2059" y="0"/>
                    </a:moveTo>
                    <a:cubicBezTo>
                      <a:pt x="921" y="0"/>
                      <a:pt x="0" y="921"/>
                      <a:pt x="0" y="2049"/>
                    </a:cubicBezTo>
                    <a:lnTo>
                      <a:pt x="0" y="8578"/>
                    </a:lnTo>
                    <a:cubicBezTo>
                      <a:pt x="0" y="9709"/>
                      <a:pt x="921" y="10629"/>
                      <a:pt x="2059" y="10629"/>
                    </a:cubicBezTo>
                    <a:lnTo>
                      <a:pt x="8578" y="10629"/>
                    </a:lnTo>
                    <a:cubicBezTo>
                      <a:pt x="9717" y="10629"/>
                      <a:pt x="10637" y="9709"/>
                      <a:pt x="10637" y="8578"/>
                    </a:cubicBezTo>
                    <a:lnTo>
                      <a:pt x="10637" y="2049"/>
                    </a:lnTo>
                    <a:cubicBezTo>
                      <a:pt x="10637" y="921"/>
                      <a:pt x="9717" y="0"/>
                      <a:pt x="8578" y="0"/>
                    </a:cubicBez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2051582" y="1053871"/>
                <a:ext cx="1290790" cy="1290790"/>
              </a:xfrm>
              <a:custGeom>
                <a:avLst/>
                <a:gdLst/>
                <a:ahLst/>
                <a:cxnLst/>
                <a:rect l="l" t="t" r="r" b="b"/>
                <a:pathLst>
                  <a:path w="8471" h="8471" extrusionOk="0">
                    <a:moveTo>
                      <a:pt x="976" y="1"/>
                    </a:moveTo>
                    <a:cubicBezTo>
                      <a:pt x="440" y="1"/>
                      <a:pt x="1" y="429"/>
                      <a:pt x="1" y="966"/>
                    </a:cubicBezTo>
                    <a:lnTo>
                      <a:pt x="1" y="7495"/>
                    </a:lnTo>
                    <a:cubicBezTo>
                      <a:pt x="1" y="8034"/>
                      <a:pt x="440" y="8471"/>
                      <a:pt x="976" y="8471"/>
                    </a:cubicBezTo>
                    <a:lnTo>
                      <a:pt x="7495" y="8471"/>
                    </a:lnTo>
                    <a:cubicBezTo>
                      <a:pt x="8042" y="8471"/>
                      <a:pt x="8471" y="8034"/>
                      <a:pt x="8471" y="7495"/>
                    </a:cubicBezTo>
                    <a:lnTo>
                      <a:pt x="8471" y="966"/>
                    </a:lnTo>
                    <a:cubicBezTo>
                      <a:pt x="8471" y="429"/>
                      <a:pt x="8042" y="1"/>
                      <a:pt x="7495"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2176985" y="1179275"/>
                <a:ext cx="1039976" cy="868552"/>
              </a:xfrm>
              <a:custGeom>
                <a:avLst/>
                <a:gdLst/>
                <a:ahLst/>
                <a:cxnLst/>
                <a:rect l="l" t="t" r="r" b="b"/>
                <a:pathLst>
                  <a:path w="6825" h="5700" extrusionOk="0">
                    <a:moveTo>
                      <a:pt x="790" y="1"/>
                    </a:moveTo>
                    <a:cubicBezTo>
                      <a:pt x="351" y="1"/>
                      <a:pt x="1" y="295"/>
                      <a:pt x="1" y="658"/>
                    </a:cubicBezTo>
                    <a:lnTo>
                      <a:pt x="1" y="5052"/>
                    </a:lnTo>
                    <a:cubicBezTo>
                      <a:pt x="1" y="5413"/>
                      <a:pt x="351" y="5699"/>
                      <a:pt x="790" y="5699"/>
                    </a:cubicBezTo>
                    <a:lnTo>
                      <a:pt x="6036" y="5699"/>
                    </a:lnTo>
                    <a:cubicBezTo>
                      <a:pt x="6475" y="5699"/>
                      <a:pt x="6825" y="5413"/>
                      <a:pt x="6825" y="5052"/>
                    </a:cubicBezTo>
                    <a:lnTo>
                      <a:pt x="6825" y="658"/>
                    </a:lnTo>
                    <a:cubicBezTo>
                      <a:pt x="6825" y="295"/>
                      <a:pt x="6475" y="1"/>
                      <a:pt x="6036" y="1"/>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9"/>
              <p:cNvSpPr/>
              <p:nvPr/>
            </p:nvSpPr>
            <p:spPr>
              <a:xfrm>
                <a:off x="2272066" y="2104033"/>
                <a:ext cx="177215" cy="177367"/>
              </a:xfrm>
              <a:custGeom>
                <a:avLst/>
                <a:gdLst/>
                <a:ahLst/>
                <a:cxnLst/>
                <a:rect l="l" t="t" r="r" b="b"/>
                <a:pathLst>
                  <a:path w="1163" h="1164" extrusionOk="0">
                    <a:moveTo>
                      <a:pt x="581" y="1"/>
                    </a:moveTo>
                    <a:cubicBezTo>
                      <a:pt x="263" y="1"/>
                      <a:pt x="0" y="253"/>
                      <a:pt x="0" y="582"/>
                    </a:cubicBezTo>
                    <a:cubicBezTo>
                      <a:pt x="0" y="900"/>
                      <a:pt x="263" y="1163"/>
                      <a:pt x="581" y="1163"/>
                    </a:cubicBezTo>
                    <a:cubicBezTo>
                      <a:pt x="910" y="1163"/>
                      <a:pt x="1162" y="900"/>
                      <a:pt x="1162" y="582"/>
                    </a:cubicBezTo>
                    <a:cubicBezTo>
                      <a:pt x="1162" y="253"/>
                      <a:pt x="910" y="1"/>
                      <a:pt x="581" y="1"/>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2579251" y="2104033"/>
                <a:ext cx="223843" cy="177367"/>
              </a:xfrm>
              <a:custGeom>
                <a:avLst/>
                <a:gdLst/>
                <a:ahLst/>
                <a:cxnLst/>
                <a:rect l="l" t="t" r="r" b="b"/>
                <a:pathLst>
                  <a:path w="1469" h="1164" extrusionOk="0">
                    <a:moveTo>
                      <a:pt x="385" y="1"/>
                    </a:moveTo>
                    <a:cubicBezTo>
                      <a:pt x="175" y="1"/>
                      <a:pt x="1" y="177"/>
                      <a:pt x="1" y="385"/>
                    </a:cubicBezTo>
                    <a:lnTo>
                      <a:pt x="1" y="779"/>
                    </a:lnTo>
                    <a:cubicBezTo>
                      <a:pt x="1" y="987"/>
                      <a:pt x="175" y="1163"/>
                      <a:pt x="385" y="1163"/>
                    </a:cubicBezTo>
                    <a:lnTo>
                      <a:pt x="1468" y="1163"/>
                    </a:lnTo>
                    <a:lnTo>
                      <a:pt x="1468" y="1"/>
                    </a:lnTo>
                    <a:close/>
                  </a:path>
                </a:pathLst>
              </a:custGeom>
              <a:solidFill>
                <a:srgbClr val="E2E2E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2831430" y="2104033"/>
                <a:ext cx="223690" cy="177367"/>
              </a:xfrm>
              <a:custGeom>
                <a:avLst/>
                <a:gdLst/>
                <a:ahLst/>
                <a:cxnLst/>
                <a:rect l="l" t="t" r="r" b="b"/>
                <a:pathLst>
                  <a:path w="1468" h="1164" extrusionOk="0">
                    <a:moveTo>
                      <a:pt x="0" y="1"/>
                    </a:moveTo>
                    <a:lnTo>
                      <a:pt x="0" y="1163"/>
                    </a:lnTo>
                    <a:lnTo>
                      <a:pt x="1083" y="1163"/>
                    </a:lnTo>
                    <a:cubicBezTo>
                      <a:pt x="1304" y="1163"/>
                      <a:pt x="1467" y="987"/>
                      <a:pt x="1467" y="779"/>
                    </a:cubicBezTo>
                    <a:lnTo>
                      <a:pt x="1467" y="385"/>
                    </a:lnTo>
                    <a:cubicBezTo>
                      <a:pt x="1467" y="177"/>
                      <a:pt x="1304" y="1"/>
                      <a:pt x="1083" y="1"/>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2345358" y="2147764"/>
                <a:ext cx="30171" cy="90360"/>
              </a:xfrm>
              <a:custGeom>
                <a:avLst/>
                <a:gdLst/>
                <a:ahLst/>
                <a:cxnLst/>
                <a:rect l="l" t="t" r="r" b="b"/>
                <a:pathLst>
                  <a:path w="198" h="593" extrusionOk="0">
                    <a:moveTo>
                      <a:pt x="0" y="1"/>
                    </a:moveTo>
                    <a:lnTo>
                      <a:pt x="0" y="592"/>
                    </a:lnTo>
                    <a:lnTo>
                      <a:pt x="197" y="592"/>
                    </a:lnTo>
                    <a:lnTo>
                      <a:pt x="197"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2631058" y="2124146"/>
                <a:ext cx="118702" cy="137140"/>
              </a:xfrm>
              <a:custGeom>
                <a:avLst/>
                <a:gdLst/>
                <a:ahLst/>
                <a:cxnLst/>
                <a:rect l="l" t="t" r="r" b="b"/>
                <a:pathLst>
                  <a:path w="779" h="900" extrusionOk="0">
                    <a:moveTo>
                      <a:pt x="779" y="0"/>
                    </a:moveTo>
                    <a:lnTo>
                      <a:pt x="0" y="450"/>
                    </a:lnTo>
                    <a:lnTo>
                      <a:pt x="779" y="900"/>
                    </a:lnTo>
                    <a:lnTo>
                      <a:pt x="77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a:off x="2333625" y="1448215"/>
                <a:ext cx="701394" cy="342240"/>
              </a:xfrm>
              <a:custGeom>
                <a:avLst/>
                <a:gdLst/>
                <a:ahLst/>
                <a:cxnLst/>
                <a:rect l="l" t="t" r="r" b="b"/>
                <a:pathLst>
                  <a:path w="4603" h="2246" extrusionOk="0">
                    <a:moveTo>
                      <a:pt x="1579" y="0"/>
                    </a:moveTo>
                    <a:cubicBezTo>
                      <a:pt x="1547" y="0"/>
                      <a:pt x="1513" y="21"/>
                      <a:pt x="1503" y="55"/>
                    </a:cubicBezTo>
                    <a:lnTo>
                      <a:pt x="1098" y="1423"/>
                    </a:lnTo>
                    <a:lnTo>
                      <a:pt x="1" y="1423"/>
                    </a:lnTo>
                    <a:lnTo>
                      <a:pt x="1" y="1578"/>
                    </a:lnTo>
                    <a:lnTo>
                      <a:pt x="1153" y="1578"/>
                    </a:lnTo>
                    <a:cubicBezTo>
                      <a:pt x="1195" y="1578"/>
                      <a:pt x="1229" y="1554"/>
                      <a:pt x="1229" y="1523"/>
                    </a:cubicBezTo>
                    <a:lnTo>
                      <a:pt x="1568" y="416"/>
                    </a:lnTo>
                    <a:lnTo>
                      <a:pt x="1918" y="2180"/>
                    </a:lnTo>
                    <a:cubicBezTo>
                      <a:pt x="1931" y="2212"/>
                      <a:pt x="1963" y="2246"/>
                      <a:pt x="1997" y="2246"/>
                    </a:cubicBezTo>
                    <a:cubicBezTo>
                      <a:pt x="2039" y="2246"/>
                      <a:pt x="2073" y="2212"/>
                      <a:pt x="2084" y="2180"/>
                    </a:cubicBezTo>
                    <a:lnTo>
                      <a:pt x="2347" y="1007"/>
                    </a:lnTo>
                    <a:lnTo>
                      <a:pt x="2478" y="1523"/>
                    </a:lnTo>
                    <a:cubicBezTo>
                      <a:pt x="2489" y="1554"/>
                      <a:pt x="2523" y="1578"/>
                      <a:pt x="2554" y="1578"/>
                    </a:cubicBezTo>
                    <a:lnTo>
                      <a:pt x="4603" y="1578"/>
                    </a:lnTo>
                    <a:lnTo>
                      <a:pt x="4603" y="1423"/>
                    </a:lnTo>
                    <a:lnTo>
                      <a:pt x="2620" y="1423"/>
                    </a:lnTo>
                    <a:lnTo>
                      <a:pt x="2423" y="634"/>
                    </a:lnTo>
                    <a:cubicBezTo>
                      <a:pt x="2412" y="602"/>
                      <a:pt x="2378" y="581"/>
                      <a:pt x="2347" y="581"/>
                    </a:cubicBezTo>
                    <a:cubicBezTo>
                      <a:pt x="2302" y="581"/>
                      <a:pt x="2270" y="602"/>
                      <a:pt x="2270" y="634"/>
                    </a:cubicBezTo>
                    <a:lnTo>
                      <a:pt x="2007" y="1775"/>
                    </a:lnTo>
                    <a:lnTo>
                      <a:pt x="1655" y="66"/>
                    </a:lnTo>
                    <a:cubicBezTo>
                      <a:pt x="1645" y="32"/>
                      <a:pt x="1624" y="0"/>
                      <a:pt x="1579"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9"/>
              <p:cNvSpPr/>
              <p:nvPr/>
            </p:nvSpPr>
            <p:spPr>
              <a:xfrm>
                <a:off x="2093332" y="1322811"/>
                <a:ext cx="56989" cy="90207"/>
              </a:xfrm>
              <a:custGeom>
                <a:avLst/>
                <a:gdLst/>
                <a:ahLst/>
                <a:cxnLst/>
                <a:rect l="l" t="t" r="r" b="b"/>
                <a:pathLst>
                  <a:path w="374" h="592" extrusionOk="0">
                    <a:moveTo>
                      <a:pt x="0" y="0"/>
                    </a:moveTo>
                    <a:lnTo>
                      <a:pt x="0" y="592"/>
                    </a:lnTo>
                    <a:lnTo>
                      <a:pt x="374" y="592"/>
                    </a:lnTo>
                    <a:lnTo>
                      <a:pt x="37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2093332" y="1473052"/>
                <a:ext cx="56989" cy="91884"/>
              </a:xfrm>
              <a:custGeom>
                <a:avLst/>
                <a:gdLst/>
                <a:ahLst/>
                <a:cxnLst/>
                <a:rect l="l" t="t" r="r" b="b"/>
                <a:pathLst>
                  <a:path w="374" h="603" extrusionOk="0">
                    <a:moveTo>
                      <a:pt x="0" y="0"/>
                    </a:moveTo>
                    <a:lnTo>
                      <a:pt x="0" y="602"/>
                    </a:lnTo>
                    <a:lnTo>
                      <a:pt x="374" y="602"/>
                    </a:lnTo>
                    <a:lnTo>
                      <a:pt x="374" y="0"/>
                    </a:ln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9"/>
              <p:cNvSpPr/>
              <p:nvPr/>
            </p:nvSpPr>
            <p:spPr>
              <a:xfrm>
                <a:off x="2093332" y="1623293"/>
                <a:ext cx="56989" cy="91884"/>
              </a:xfrm>
              <a:custGeom>
                <a:avLst/>
                <a:gdLst/>
                <a:ahLst/>
                <a:cxnLst/>
                <a:rect l="l" t="t" r="r" b="b"/>
                <a:pathLst>
                  <a:path w="374" h="603" extrusionOk="0">
                    <a:moveTo>
                      <a:pt x="0" y="0"/>
                    </a:moveTo>
                    <a:lnTo>
                      <a:pt x="0" y="603"/>
                    </a:lnTo>
                    <a:lnTo>
                      <a:pt x="374" y="603"/>
                    </a:lnTo>
                    <a:lnTo>
                      <a:pt x="374"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9"/>
              <p:cNvSpPr/>
              <p:nvPr/>
            </p:nvSpPr>
            <p:spPr>
              <a:xfrm>
                <a:off x="2883084" y="1877300"/>
                <a:ext cx="183615" cy="55008"/>
              </a:xfrm>
              <a:custGeom>
                <a:avLst/>
                <a:gdLst/>
                <a:ahLst/>
                <a:cxnLst/>
                <a:rect l="l" t="t" r="r" b="b"/>
                <a:pathLst>
                  <a:path w="1205" h="361" extrusionOk="0">
                    <a:moveTo>
                      <a:pt x="0" y="1"/>
                    </a:moveTo>
                    <a:lnTo>
                      <a:pt x="0" y="361"/>
                    </a:lnTo>
                    <a:lnTo>
                      <a:pt x="1205" y="361"/>
                    </a:lnTo>
                    <a:lnTo>
                      <a:pt x="1205"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2749605" y="1843626"/>
                <a:ext cx="198853" cy="122054"/>
              </a:xfrm>
              <a:custGeom>
                <a:avLst/>
                <a:gdLst/>
                <a:ahLst/>
                <a:cxnLst/>
                <a:rect l="l" t="t" r="r" b="b"/>
                <a:pathLst>
                  <a:path w="1305" h="801" extrusionOk="0">
                    <a:moveTo>
                      <a:pt x="1292" y="1"/>
                    </a:moveTo>
                    <a:lnTo>
                      <a:pt x="658" y="253"/>
                    </a:lnTo>
                    <a:cubicBezTo>
                      <a:pt x="437" y="308"/>
                      <a:pt x="219" y="353"/>
                      <a:pt x="1" y="406"/>
                    </a:cubicBezTo>
                    <a:cubicBezTo>
                      <a:pt x="219" y="450"/>
                      <a:pt x="437" y="506"/>
                      <a:pt x="658" y="550"/>
                    </a:cubicBezTo>
                    <a:lnTo>
                      <a:pt x="1292" y="800"/>
                    </a:lnTo>
                    <a:lnTo>
                      <a:pt x="1305" y="800"/>
                    </a:lnTo>
                    <a:lnTo>
                      <a:pt x="1074" y="406"/>
                    </a:lnTo>
                    <a:lnTo>
                      <a:pt x="1305" y="11"/>
                    </a:lnTo>
                    <a:lnTo>
                      <a:pt x="1292"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2500779" y="1877300"/>
                <a:ext cx="183615" cy="55008"/>
              </a:xfrm>
              <a:custGeom>
                <a:avLst/>
                <a:gdLst/>
                <a:ahLst/>
                <a:cxnLst/>
                <a:rect l="l" t="t" r="r" b="b"/>
                <a:pathLst>
                  <a:path w="1205" h="361" extrusionOk="0">
                    <a:moveTo>
                      <a:pt x="1" y="1"/>
                    </a:moveTo>
                    <a:lnTo>
                      <a:pt x="1" y="361"/>
                    </a:lnTo>
                    <a:lnTo>
                      <a:pt x="1205" y="361"/>
                    </a:lnTo>
                    <a:lnTo>
                      <a:pt x="1205"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2367300" y="1843626"/>
                <a:ext cx="198548" cy="122054"/>
              </a:xfrm>
              <a:custGeom>
                <a:avLst/>
                <a:gdLst/>
                <a:ahLst/>
                <a:cxnLst/>
                <a:rect l="l" t="t" r="r" b="b"/>
                <a:pathLst>
                  <a:path w="1303" h="801" extrusionOk="0">
                    <a:moveTo>
                      <a:pt x="1292" y="1"/>
                    </a:moveTo>
                    <a:lnTo>
                      <a:pt x="658" y="253"/>
                    </a:lnTo>
                    <a:cubicBezTo>
                      <a:pt x="437" y="308"/>
                      <a:pt x="219" y="353"/>
                      <a:pt x="1" y="406"/>
                    </a:cubicBezTo>
                    <a:cubicBezTo>
                      <a:pt x="219" y="450"/>
                      <a:pt x="437" y="506"/>
                      <a:pt x="658" y="550"/>
                    </a:cubicBezTo>
                    <a:lnTo>
                      <a:pt x="1292" y="800"/>
                    </a:lnTo>
                    <a:lnTo>
                      <a:pt x="1303" y="800"/>
                    </a:lnTo>
                    <a:lnTo>
                      <a:pt x="1074" y="406"/>
                    </a:lnTo>
                    <a:lnTo>
                      <a:pt x="1303" y="11"/>
                    </a:lnTo>
                    <a:lnTo>
                      <a:pt x="1292"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2272066" y="1232606"/>
                <a:ext cx="26971" cy="61865"/>
              </a:xfrm>
              <a:custGeom>
                <a:avLst/>
                <a:gdLst/>
                <a:ahLst/>
                <a:cxnLst/>
                <a:rect l="l" t="t" r="r" b="b"/>
                <a:pathLst>
                  <a:path w="177" h="406" extrusionOk="0">
                    <a:moveTo>
                      <a:pt x="0" y="0"/>
                    </a:moveTo>
                    <a:lnTo>
                      <a:pt x="0" y="405"/>
                    </a:lnTo>
                    <a:lnTo>
                      <a:pt x="176" y="405"/>
                    </a:lnTo>
                    <a:lnTo>
                      <a:pt x="176"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2308788" y="1232606"/>
                <a:ext cx="26666" cy="61865"/>
              </a:xfrm>
              <a:custGeom>
                <a:avLst/>
                <a:gdLst/>
                <a:ahLst/>
                <a:cxnLst/>
                <a:rect l="l" t="t" r="r" b="b"/>
                <a:pathLst>
                  <a:path w="175" h="406" extrusionOk="0">
                    <a:moveTo>
                      <a:pt x="1" y="0"/>
                    </a:moveTo>
                    <a:lnTo>
                      <a:pt x="1" y="405"/>
                    </a:lnTo>
                    <a:lnTo>
                      <a:pt x="175" y="405"/>
                    </a:lnTo>
                    <a:lnTo>
                      <a:pt x="17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2347339" y="1232606"/>
                <a:ext cx="24990" cy="61865"/>
              </a:xfrm>
              <a:custGeom>
                <a:avLst/>
                <a:gdLst/>
                <a:ahLst/>
                <a:cxnLst/>
                <a:rect l="l" t="t" r="r" b="b"/>
                <a:pathLst>
                  <a:path w="164" h="406" extrusionOk="0">
                    <a:moveTo>
                      <a:pt x="0" y="0"/>
                    </a:moveTo>
                    <a:lnTo>
                      <a:pt x="0" y="405"/>
                    </a:lnTo>
                    <a:lnTo>
                      <a:pt x="163" y="405"/>
                    </a:lnTo>
                    <a:lnTo>
                      <a:pt x="163"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2829754" y="1284261"/>
                <a:ext cx="303841" cy="257366"/>
              </a:xfrm>
              <a:custGeom>
                <a:avLst/>
                <a:gdLst/>
                <a:ahLst/>
                <a:cxnLst/>
                <a:rect l="l" t="t" r="r" b="b"/>
                <a:pathLst>
                  <a:path w="1994" h="1689" extrusionOk="0">
                    <a:moveTo>
                      <a:pt x="558" y="1"/>
                    </a:moveTo>
                    <a:cubicBezTo>
                      <a:pt x="253" y="1"/>
                      <a:pt x="1" y="253"/>
                      <a:pt x="1" y="561"/>
                    </a:cubicBezTo>
                    <a:cubicBezTo>
                      <a:pt x="1" y="1118"/>
                      <a:pt x="997" y="1689"/>
                      <a:pt x="997" y="1689"/>
                    </a:cubicBezTo>
                    <a:cubicBezTo>
                      <a:pt x="997" y="1689"/>
                      <a:pt x="1994" y="1108"/>
                      <a:pt x="1994" y="561"/>
                    </a:cubicBezTo>
                    <a:cubicBezTo>
                      <a:pt x="1994" y="253"/>
                      <a:pt x="1752" y="1"/>
                      <a:pt x="1436" y="1"/>
                    </a:cubicBezTo>
                    <a:cubicBezTo>
                      <a:pt x="1260" y="1"/>
                      <a:pt x="1108" y="90"/>
                      <a:pt x="997" y="222"/>
                    </a:cubicBezTo>
                    <a:cubicBezTo>
                      <a:pt x="897" y="90"/>
                      <a:pt x="734" y="1"/>
                      <a:pt x="558"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38"/>
          <p:cNvSpPr txBox="1">
            <a:spLocks noGrp="1"/>
          </p:cNvSpPr>
          <p:nvPr>
            <p:ph type="subTitle" idx="3"/>
          </p:nvPr>
        </p:nvSpPr>
        <p:spPr>
          <a:xfrm>
            <a:off x="5492809" y="1600110"/>
            <a:ext cx="2936100" cy="3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Patients treated</a:t>
            </a:r>
            <a:endParaRPr/>
          </a:p>
        </p:txBody>
      </p:sp>
      <p:sp>
        <p:nvSpPr>
          <p:cNvPr id="692" name="Google Shape;692;p38"/>
          <p:cNvSpPr txBox="1">
            <a:spLocks noGrp="1"/>
          </p:cNvSpPr>
          <p:nvPr>
            <p:ph type="title"/>
          </p:nvPr>
        </p:nvSpPr>
        <p:spPr>
          <a:xfrm>
            <a:off x="5492798" y="2142807"/>
            <a:ext cx="29361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85%</a:t>
            </a:r>
            <a:endParaRPr/>
          </a:p>
        </p:txBody>
      </p:sp>
      <p:sp>
        <p:nvSpPr>
          <p:cNvPr id="693" name="Google Shape;693;p38"/>
          <p:cNvSpPr txBox="1">
            <a:spLocks noGrp="1"/>
          </p:cNvSpPr>
          <p:nvPr>
            <p:ph type="subTitle" idx="1"/>
          </p:nvPr>
        </p:nvSpPr>
        <p:spPr>
          <a:xfrm>
            <a:off x="5492809" y="2729093"/>
            <a:ext cx="2936100" cy="3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Success rate</a:t>
            </a:r>
            <a:endParaRPr/>
          </a:p>
        </p:txBody>
      </p:sp>
      <p:sp>
        <p:nvSpPr>
          <p:cNvPr id="694" name="Google Shape;694;p38"/>
          <p:cNvSpPr txBox="1">
            <a:spLocks noGrp="1"/>
          </p:cNvSpPr>
          <p:nvPr>
            <p:ph type="title" idx="2"/>
          </p:nvPr>
        </p:nvSpPr>
        <p:spPr>
          <a:xfrm>
            <a:off x="5492809" y="1013825"/>
            <a:ext cx="29361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10,000</a:t>
            </a:r>
            <a:endParaRPr/>
          </a:p>
        </p:txBody>
      </p:sp>
      <p:sp>
        <p:nvSpPr>
          <p:cNvPr id="695" name="Google Shape;695;p38"/>
          <p:cNvSpPr txBox="1">
            <a:spLocks noGrp="1"/>
          </p:cNvSpPr>
          <p:nvPr>
            <p:ph type="title" idx="4"/>
          </p:nvPr>
        </p:nvSpPr>
        <p:spPr>
          <a:xfrm>
            <a:off x="5492798" y="3271779"/>
            <a:ext cx="29361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1,000</a:t>
            </a:r>
            <a:endParaRPr/>
          </a:p>
        </p:txBody>
      </p:sp>
      <p:sp>
        <p:nvSpPr>
          <p:cNvPr id="696" name="Google Shape;696;p38"/>
          <p:cNvSpPr txBox="1">
            <a:spLocks noGrp="1"/>
          </p:cNvSpPr>
          <p:nvPr>
            <p:ph type="subTitle" idx="5"/>
          </p:nvPr>
        </p:nvSpPr>
        <p:spPr>
          <a:xfrm>
            <a:off x="5492809" y="3858076"/>
            <a:ext cx="2936100" cy="3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Suffered secondary effects</a:t>
            </a:r>
            <a:endParaRPr/>
          </a:p>
        </p:txBody>
      </p:sp>
      <p:grpSp>
        <p:nvGrpSpPr>
          <p:cNvPr id="697" name="Google Shape;697;p38"/>
          <p:cNvGrpSpPr/>
          <p:nvPr/>
        </p:nvGrpSpPr>
        <p:grpSpPr>
          <a:xfrm>
            <a:off x="2222540" y="1915011"/>
            <a:ext cx="2668985" cy="2329449"/>
            <a:chOff x="2401999" y="2142788"/>
            <a:chExt cx="2794748" cy="2439214"/>
          </a:xfrm>
        </p:grpSpPr>
        <p:sp>
          <p:nvSpPr>
            <p:cNvPr id="698" name="Google Shape;698;p38"/>
            <p:cNvSpPr/>
            <p:nvPr/>
          </p:nvSpPr>
          <p:spPr>
            <a:xfrm flipH="1">
              <a:off x="4717848" y="2580928"/>
              <a:ext cx="478900" cy="1127101"/>
            </a:xfrm>
            <a:custGeom>
              <a:avLst/>
              <a:gdLst/>
              <a:ahLst/>
              <a:cxnLst/>
              <a:rect l="l" t="t" r="r" b="b"/>
              <a:pathLst>
                <a:path w="3748" h="8821" extrusionOk="0">
                  <a:moveTo>
                    <a:pt x="1699" y="2136"/>
                  </a:moveTo>
                  <a:cubicBezTo>
                    <a:pt x="1907" y="2136"/>
                    <a:pt x="2083" y="2454"/>
                    <a:pt x="2083" y="2859"/>
                  </a:cubicBezTo>
                  <a:lnTo>
                    <a:pt x="2083" y="6827"/>
                  </a:lnTo>
                  <a:cubicBezTo>
                    <a:pt x="2083" y="7222"/>
                    <a:pt x="1907" y="7551"/>
                    <a:pt x="1699" y="7551"/>
                  </a:cubicBezTo>
                  <a:lnTo>
                    <a:pt x="1304" y="7551"/>
                  </a:lnTo>
                  <a:cubicBezTo>
                    <a:pt x="942" y="7551"/>
                    <a:pt x="526" y="7133"/>
                    <a:pt x="526" y="6530"/>
                  </a:cubicBezTo>
                  <a:lnTo>
                    <a:pt x="526" y="3146"/>
                  </a:lnTo>
                  <a:cubicBezTo>
                    <a:pt x="526" y="2554"/>
                    <a:pt x="942" y="2136"/>
                    <a:pt x="1304" y="2136"/>
                  </a:cubicBezTo>
                  <a:close/>
                  <a:moveTo>
                    <a:pt x="2795" y="1"/>
                  </a:moveTo>
                  <a:cubicBezTo>
                    <a:pt x="2696" y="1"/>
                    <a:pt x="2619" y="77"/>
                    <a:pt x="2619" y="177"/>
                  </a:cubicBezTo>
                  <a:lnTo>
                    <a:pt x="2619" y="243"/>
                  </a:lnTo>
                  <a:lnTo>
                    <a:pt x="1304" y="243"/>
                  </a:lnTo>
                  <a:cubicBezTo>
                    <a:pt x="581" y="243"/>
                    <a:pt x="0" y="1008"/>
                    <a:pt x="0" y="1963"/>
                  </a:cubicBezTo>
                  <a:lnTo>
                    <a:pt x="0" y="6859"/>
                  </a:lnTo>
                  <a:cubicBezTo>
                    <a:pt x="0" y="7814"/>
                    <a:pt x="581" y="8579"/>
                    <a:pt x="1304" y="8579"/>
                  </a:cubicBezTo>
                  <a:lnTo>
                    <a:pt x="2619" y="8579"/>
                  </a:lnTo>
                  <a:lnTo>
                    <a:pt x="2619" y="8658"/>
                  </a:lnTo>
                  <a:cubicBezTo>
                    <a:pt x="2619" y="8745"/>
                    <a:pt x="2696" y="8821"/>
                    <a:pt x="2795" y="8821"/>
                  </a:cubicBezTo>
                  <a:lnTo>
                    <a:pt x="3747" y="8821"/>
                  </a:lnTo>
                  <a:lnTo>
                    <a:pt x="3747"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8"/>
            <p:cNvSpPr/>
            <p:nvPr/>
          </p:nvSpPr>
          <p:spPr>
            <a:xfrm>
              <a:off x="2401999" y="2142788"/>
              <a:ext cx="2217785" cy="1996352"/>
            </a:xfrm>
            <a:custGeom>
              <a:avLst/>
              <a:gdLst/>
              <a:ahLst/>
              <a:cxnLst/>
              <a:rect l="l" t="t" r="r" b="b"/>
              <a:pathLst>
                <a:path w="17357" h="15624" extrusionOk="0">
                  <a:moveTo>
                    <a:pt x="3343" y="1"/>
                  </a:moveTo>
                  <a:cubicBezTo>
                    <a:pt x="1502" y="1"/>
                    <a:pt x="1" y="1502"/>
                    <a:pt x="1" y="3354"/>
                  </a:cubicBezTo>
                  <a:lnTo>
                    <a:pt x="1" y="12271"/>
                  </a:lnTo>
                  <a:cubicBezTo>
                    <a:pt x="1" y="14125"/>
                    <a:pt x="1502" y="15624"/>
                    <a:pt x="3343" y="15624"/>
                  </a:cubicBezTo>
                  <a:lnTo>
                    <a:pt x="14004" y="15624"/>
                  </a:lnTo>
                  <a:cubicBezTo>
                    <a:pt x="15855" y="15624"/>
                    <a:pt x="17356" y="14125"/>
                    <a:pt x="17356" y="12271"/>
                  </a:cubicBezTo>
                  <a:lnTo>
                    <a:pt x="17356" y="3354"/>
                  </a:lnTo>
                  <a:cubicBezTo>
                    <a:pt x="17356" y="1502"/>
                    <a:pt x="15855" y="1"/>
                    <a:pt x="14004"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p:nvPr/>
          </p:nvSpPr>
          <p:spPr>
            <a:xfrm>
              <a:off x="2585484" y="2326273"/>
              <a:ext cx="1850816" cy="1629766"/>
            </a:xfrm>
            <a:custGeom>
              <a:avLst/>
              <a:gdLst/>
              <a:ahLst/>
              <a:cxnLst/>
              <a:rect l="l" t="t" r="r" b="b"/>
              <a:pathLst>
                <a:path w="14485" h="12755" extrusionOk="0">
                  <a:moveTo>
                    <a:pt x="1654" y="1"/>
                  </a:moveTo>
                  <a:cubicBezTo>
                    <a:pt x="745" y="1"/>
                    <a:pt x="0" y="745"/>
                    <a:pt x="0" y="1665"/>
                  </a:cubicBezTo>
                  <a:lnTo>
                    <a:pt x="0" y="11087"/>
                  </a:lnTo>
                  <a:cubicBezTo>
                    <a:pt x="0" y="12008"/>
                    <a:pt x="745" y="12754"/>
                    <a:pt x="1654" y="12754"/>
                  </a:cubicBezTo>
                  <a:lnTo>
                    <a:pt x="12820" y="12754"/>
                  </a:lnTo>
                  <a:cubicBezTo>
                    <a:pt x="13740" y="12754"/>
                    <a:pt x="14485" y="12008"/>
                    <a:pt x="14485" y="11087"/>
                  </a:cubicBezTo>
                  <a:lnTo>
                    <a:pt x="14485" y="1665"/>
                  </a:lnTo>
                  <a:cubicBezTo>
                    <a:pt x="14485" y="745"/>
                    <a:pt x="13740" y="1"/>
                    <a:pt x="12820" y="1"/>
                  </a:cubicBez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8"/>
            <p:cNvSpPr/>
            <p:nvPr/>
          </p:nvSpPr>
          <p:spPr>
            <a:xfrm>
              <a:off x="2810879" y="3600058"/>
              <a:ext cx="261938" cy="263599"/>
            </a:xfrm>
            <a:custGeom>
              <a:avLst/>
              <a:gdLst/>
              <a:ahLst/>
              <a:cxnLst/>
              <a:rect l="l" t="t" r="r" b="b"/>
              <a:pathLst>
                <a:path w="2050" h="2063" extrusionOk="0">
                  <a:moveTo>
                    <a:pt x="1019" y="1"/>
                  </a:moveTo>
                  <a:cubicBezTo>
                    <a:pt x="461" y="1"/>
                    <a:pt x="1" y="461"/>
                    <a:pt x="1" y="1031"/>
                  </a:cubicBezTo>
                  <a:cubicBezTo>
                    <a:pt x="1" y="1602"/>
                    <a:pt x="461" y="2062"/>
                    <a:pt x="1019" y="2062"/>
                  </a:cubicBezTo>
                  <a:cubicBezTo>
                    <a:pt x="1589" y="2062"/>
                    <a:pt x="2049" y="1602"/>
                    <a:pt x="2049" y="1031"/>
                  </a:cubicBezTo>
                  <a:cubicBezTo>
                    <a:pt x="2049" y="461"/>
                    <a:pt x="1589" y="1"/>
                    <a:pt x="1019"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8"/>
            <p:cNvSpPr/>
            <p:nvPr/>
          </p:nvSpPr>
          <p:spPr>
            <a:xfrm>
              <a:off x="2858284" y="3674550"/>
              <a:ext cx="166746" cy="149752"/>
            </a:xfrm>
            <a:custGeom>
              <a:avLst/>
              <a:gdLst/>
              <a:ahLst/>
              <a:cxnLst/>
              <a:rect l="l" t="t" r="r" b="b"/>
              <a:pathLst>
                <a:path w="1305" h="1172" extrusionOk="0">
                  <a:moveTo>
                    <a:pt x="291" y="1"/>
                  </a:moveTo>
                  <a:cubicBezTo>
                    <a:pt x="273" y="1"/>
                    <a:pt x="256" y="7"/>
                    <a:pt x="243" y="20"/>
                  </a:cubicBezTo>
                  <a:cubicBezTo>
                    <a:pt x="90" y="141"/>
                    <a:pt x="1" y="328"/>
                    <a:pt x="1" y="525"/>
                  </a:cubicBezTo>
                  <a:cubicBezTo>
                    <a:pt x="1" y="888"/>
                    <a:pt x="298" y="1172"/>
                    <a:pt x="648" y="1172"/>
                  </a:cubicBezTo>
                  <a:cubicBezTo>
                    <a:pt x="1010" y="1172"/>
                    <a:pt x="1305" y="888"/>
                    <a:pt x="1305" y="525"/>
                  </a:cubicBezTo>
                  <a:cubicBezTo>
                    <a:pt x="1305" y="328"/>
                    <a:pt x="1218" y="141"/>
                    <a:pt x="1063" y="20"/>
                  </a:cubicBezTo>
                  <a:cubicBezTo>
                    <a:pt x="1050" y="7"/>
                    <a:pt x="1031" y="1"/>
                    <a:pt x="1012" y="1"/>
                  </a:cubicBezTo>
                  <a:cubicBezTo>
                    <a:pt x="985" y="1"/>
                    <a:pt x="957" y="13"/>
                    <a:pt x="945" y="33"/>
                  </a:cubicBezTo>
                  <a:cubicBezTo>
                    <a:pt x="911" y="65"/>
                    <a:pt x="911" y="120"/>
                    <a:pt x="955" y="151"/>
                  </a:cubicBezTo>
                  <a:cubicBezTo>
                    <a:pt x="1063" y="251"/>
                    <a:pt x="1129" y="383"/>
                    <a:pt x="1129" y="525"/>
                  </a:cubicBezTo>
                  <a:cubicBezTo>
                    <a:pt x="1129" y="788"/>
                    <a:pt x="911" y="995"/>
                    <a:pt x="648" y="995"/>
                  </a:cubicBezTo>
                  <a:cubicBezTo>
                    <a:pt x="395" y="995"/>
                    <a:pt x="177" y="788"/>
                    <a:pt x="177" y="525"/>
                  </a:cubicBezTo>
                  <a:cubicBezTo>
                    <a:pt x="177" y="383"/>
                    <a:pt x="243" y="251"/>
                    <a:pt x="353" y="151"/>
                  </a:cubicBezTo>
                  <a:cubicBezTo>
                    <a:pt x="395" y="120"/>
                    <a:pt x="395" y="65"/>
                    <a:pt x="364" y="33"/>
                  </a:cubicBezTo>
                  <a:cubicBezTo>
                    <a:pt x="343" y="13"/>
                    <a:pt x="316" y="1"/>
                    <a:pt x="291" y="1"/>
                  </a:cubicBezTo>
                  <a:close/>
                </a:path>
              </a:pathLst>
            </a:custGeom>
            <a:solidFill>
              <a:srgbClr val="F0F0F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8"/>
            <p:cNvSpPr/>
            <p:nvPr/>
          </p:nvSpPr>
          <p:spPr>
            <a:xfrm>
              <a:off x="2929838" y="3639412"/>
              <a:ext cx="22361" cy="110653"/>
            </a:xfrm>
            <a:custGeom>
              <a:avLst/>
              <a:gdLst/>
              <a:ahLst/>
              <a:cxnLst/>
              <a:rect l="l" t="t" r="r" b="b"/>
              <a:pathLst>
                <a:path w="175" h="866" extrusionOk="0">
                  <a:moveTo>
                    <a:pt x="88" y="0"/>
                  </a:moveTo>
                  <a:cubicBezTo>
                    <a:pt x="43" y="0"/>
                    <a:pt x="1" y="45"/>
                    <a:pt x="1" y="87"/>
                  </a:cubicBezTo>
                  <a:lnTo>
                    <a:pt x="1" y="768"/>
                  </a:lnTo>
                  <a:cubicBezTo>
                    <a:pt x="1" y="821"/>
                    <a:pt x="43" y="865"/>
                    <a:pt x="88" y="865"/>
                  </a:cubicBezTo>
                  <a:cubicBezTo>
                    <a:pt x="143" y="865"/>
                    <a:pt x="174" y="821"/>
                    <a:pt x="174" y="768"/>
                  </a:cubicBezTo>
                  <a:lnTo>
                    <a:pt x="174" y="87"/>
                  </a:lnTo>
                  <a:cubicBezTo>
                    <a:pt x="174" y="45"/>
                    <a:pt x="143" y="0"/>
                    <a:pt x="88" y="0"/>
                  </a:cubicBezTo>
                  <a:close/>
                </a:path>
              </a:pathLst>
            </a:custGeom>
            <a:solidFill>
              <a:srgbClr val="F0F0F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8"/>
            <p:cNvSpPr/>
            <p:nvPr/>
          </p:nvSpPr>
          <p:spPr>
            <a:xfrm>
              <a:off x="3142583" y="3600058"/>
              <a:ext cx="263216" cy="263599"/>
            </a:xfrm>
            <a:custGeom>
              <a:avLst/>
              <a:gdLst/>
              <a:ahLst/>
              <a:cxnLst/>
              <a:rect l="l" t="t" r="r" b="b"/>
              <a:pathLst>
                <a:path w="2060" h="2063" extrusionOk="0">
                  <a:moveTo>
                    <a:pt x="1031" y="1"/>
                  </a:moveTo>
                  <a:cubicBezTo>
                    <a:pt x="461" y="1"/>
                    <a:pt x="0" y="461"/>
                    <a:pt x="0" y="1031"/>
                  </a:cubicBezTo>
                  <a:cubicBezTo>
                    <a:pt x="0" y="1602"/>
                    <a:pt x="461" y="2062"/>
                    <a:pt x="1031" y="2062"/>
                  </a:cubicBezTo>
                  <a:cubicBezTo>
                    <a:pt x="1599" y="2062"/>
                    <a:pt x="2059" y="1602"/>
                    <a:pt x="2059" y="1031"/>
                  </a:cubicBezTo>
                  <a:cubicBezTo>
                    <a:pt x="2059" y="461"/>
                    <a:pt x="1599" y="1"/>
                    <a:pt x="1031"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8"/>
            <p:cNvSpPr/>
            <p:nvPr/>
          </p:nvSpPr>
          <p:spPr>
            <a:xfrm>
              <a:off x="3225254" y="3658834"/>
              <a:ext cx="127391" cy="147324"/>
            </a:xfrm>
            <a:custGeom>
              <a:avLst/>
              <a:gdLst/>
              <a:ahLst/>
              <a:cxnLst/>
              <a:rect l="l" t="t" r="r" b="b"/>
              <a:pathLst>
                <a:path w="997" h="1153" extrusionOk="0">
                  <a:moveTo>
                    <a:pt x="0" y="1"/>
                  </a:moveTo>
                  <a:lnTo>
                    <a:pt x="0" y="1153"/>
                  </a:lnTo>
                  <a:lnTo>
                    <a:pt x="997" y="571"/>
                  </a:lnTo>
                  <a:lnTo>
                    <a:pt x="0" y="1"/>
                  </a:lnTo>
                  <a:close/>
                </a:path>
              </a:pathLst>
            </a:custGeom>
            <a:solidFill>
              <a:srgbClr val="F0F0F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8"/>
            <p:cNvSpPr/>
            <p:nvPr/>
          </p:nvSpPr>
          <p:spPr>
            <a:xfrm>
              <a:off x="2844484" y="2561506"/>
              <a:ext cx="1331412" cy="860946"/>
            </a:xfrm>
            <a:custGeom>
              <a:avLst/>
              <a:gdLst/>
              <a:ahLst/>
              <a:cxnLst/>
              <a:rect l="l" t="t" r="r" b="b"/>
              <a:pathLst>
                <a:path w="10420" h="6738" extrusionOk="0">
                  <a:moveTo>
                    <a:pt x="974" y="0"/>
                  </a:moveTo>
                  <a:cubicBezTo>
                    <a:pt x="437" y="0"/>
                    <a:pt x="1" y="395"/>
                    <a:pt x="1" y="876"/>
                  </a:cubicBezTo>
                  <a:lnTo>
                    <a:pt x="1" y="5862"/>
                  </a:lnTo>
                  <a:cubicBezTo>
                    <a:pt x="1" y="6343"/>
                    <a:pt x="437" y="6738"/>
                    <a:pt x="974" y="6738"/>
                  </a:cubicBezTo>
                  <a:lnTo>
                    <a:pt x="9455" y="6738"/>
                  </a:lnTo>
                  <a:cubicBezTo>
                    <a:pt x="9994" y="6738"/>
                    <a:pt x="10420" y="6343"/>
                    <a:pt x="10420" y="5862"/>
                  </a:cubicBezTo>
                  <a:lnTo>
                    <a:pt x="10420" y="876"/>
                  </a:lnTo>
                  <a:cubicBezTo>
                    <a:pt x="10420" y="395"/>
                    <a:pt x="9994" y="0"/>
                    <a:pt x="9455"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8"/>
            <p:cNvSpPr/>
            <p:nvPr/>
          </p:nvSpPr>
          <p:spPr>
            <a:xfrm>
              <a:off x="2844484" y="2561506"/>
              <a:ext cx="1209771" cy="754382"/>
            </a:xfrm>
            <a:custGeom>
              <a:avLst/>
              <a:gdLst/>
              <a:ahLst/>
              <a:cxnLst/>
              <a:rect l="l" t="t" r="r" b="b"/>
              <a:pathLst>
                <a:path w="9468" h="5904" extrusionOk="0">
                  <a:moveTo>
                    <a:pt x="1" y="5904"/>
                  </a:moveTo>
                  <a:lnTo>
                    <a:pt x="1" y="5904"/>
                  </a:lnTo>
                  <a:lnTo>
                    <a:pt x="1" y="5904"/>
                  </a:lnTo>
                  <a:close/>
                  <a:moveTo>
                    <a:pt x="1" y="5893"/>
                  </a:moveTo>
                  <a:lnTo>
                    <a:pt x="1" y="5893"/>
                  </a:lnTo>
                  <a:lnTo>
                    <a:pt x="1" y="5893"/>
                  </a:lnTo>
                  <a:close/>
                  <a:moveTo>
                    <a:pt x="1" y="5883"/>
                  </a:moveTo>
                  <a:lnTo>
                    <a:pt x="1" y="5883"/>
                  </a:lnTo>
                  <a:lnTo>
                    <a:pt x="1" y="5883"/>
                  </a:lnTo>
                  <a:close/>
                  <a:moveTo>
                    <a:pt x="1" y="5872"/>
                  </a:moveTo>
                  <a:lnTo>
                    <a:pt x="1" y="5872"/>
                  </a:lnTo>
                  <a:lnTo>
                    <a:pt x="1" y="5872"/>
                  </a:lnTo>
                  <a:close/>
                  <a:moveTo>
                    <a:pt x="1" y="5862"/>
                  </a:moveTo>
                  <a:lnTo>
                    <a:pt x="1" y="5862"/>
                  </a:lnTo>
                  <a:lnTo>
                    <a:pt x="1" y="5862"/>
                  </a:lnTo>
                  <a:close/>
                  <a:moveTo>
                    <a:pt x="9468" y="0"/>
                  </a:moveTo>
                  <a:lnTo>
                    <a:pt x="9468" y="0"/>
                  </a:lnTo>
                  <a:lnTo>
                    <a:pt x="9468" y="0"/>
                  </a:lnTo>
                  <a:close/>
                  <a:moveTo>
                    <a:pt x="9468" y="0"/>
                  </a:moveTo>
                  <a:lnTo>
                    <a:pt x="946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8"/>
            <p:cNvSpPr/>
            <p:nvPr/>
          </p:nvSpPr>
          <p:spPr>
            <a:xfrm>
              <a:off x="4052469" y="2665003"/>
              <a:ext cx="123430" cy="757448"/>
            </a:xfrm>
            <a:custGeom>
              <a:avLst/>
              <a:gdLst/>
              <a:ahLst/>
              <a:cxnLst/>
              <a:rect l="l" t="t" r="r" b="b"/>
              <a:pathLst>
                <a:path w="966" h="5928" extrusionOk="0">
                  <a:moveTo>
                    <a:pt x="966" y="5160"/>
                  </a:moveTo>
                  <a:cubicBezTo>
                    <a:pt x="900" y="5588"/>
                    <a:pt x="495" y="5928"/>
                    <a:pt x="1" y="5928"/>
                  </a:cubicBezTo>
                  <a:lnTo>
                    <a:pt x="1" y="5928"/>
                  </a:lnTo>
                  <a:cubicBezTo>
                    <a:pt x="495" y="5928"/>
                    <a:pt x="900" y="5588"/>
                    <a:pt x="966" y="5160"/>
                  </a:cubicBezTo>
                  <a:close/>
                  <a:moveTo>
                    <a:pt x="966" y="55"/>
                  </a:moveTo>
                  <a:lnTo>
                    <a:pt x="966" y="55"/>
                  </a:lnTo>
                  <a:lnTo>
                    <a:pt x="966" y="55"/>
                  </a:lnTo>
                  <a:close/>
                  <a:moveTo>
                    <a:pt x="966" y="55"/>
                  </a:moveTo>
                  <a:lnTo>
                    <a:pt x="966" y="55"/>
                  </a:lnTo>
                  <a:lnTo>
                    <a:pt x="966" y="55"/>
                  </a:lnTo>
                  <a:close/>
                  <a:moveTo>
                    <a:pt x="966" y="45"/>
                  </a:moveTo>
                  <a:lnTo>
                    <a:pt x="966" y="45"/>
                  </a:lnTo>
                  <a:lnTo>
                    <a:pt x="966" y="45"/>
                  </a:lnTo>
                  <a:close/>
                  <a:moveTo>
                    <a:pt x="966" y="32"/>
                  </a:moveTo>
                  <a:lnTo>
                    <a:pt x="966" y="32"/>
                  </a:lnTo>
                  <a:lnTo>
                    <a:pt x="966" y="32"/>
                  </a:lnTo>
                  <a:close/>
                  <a:moveTo>
                    <a:pt x="966" y="32"/>
                  </a:moveTo>
                  <a:lnTo>
                    <a:pt x="966" y="32"/>
                  </a:lnTo>
                  <a:lnTo>
                    <a:pt x="966" y="32"/>
                  </a:lnTo>
                  <a:close/>
                  <a:moveTo>
                    <a:pt x="966" y="21"/>
                  </a:moveTo>
                  <a:lnTo>
                    <a:pt x="966" y="21"/>
                  </a:lnTo>
                  <a:lnTo>
                    <a:pt x="966" y="21"/>
                  </a:lnTo>
                  <a:close/>
                  <a:moveTo>
                    <a:pt x="966" y="21"/>
                  </a:moveTo>
                  <a:lnTo>
                    <a:pt x="966" y="21"/>
                  </a:lnTo>
                  <a:lnTo>
                    <a:pt x="966" y="21"/>
                  </a:lnTo>
                  <a:close/>
                  <a:moveTo>
                    <a:pt x="966" y="0"/>
                  </a:moveTo>
                  <a:lnTo>
                    <a:pt x="966" y="0"/>
                  </a:lnTo>
                  <a:lnTo>
                    <a:pt x="966" y="0"/>
                  </a:lnTo>
                  <a:close/>
                  <a:moveTo>
                    <a:pt x="966" y="0"/>
                  </a:moveTo>
                  <a:lnTo>
                    <a:pt x="966"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8"/>
            <p:cNvSpPr/>
            <p:nvPr/>
          </p:nvSpPr>
          <p:spPr>
            <a:xfrm>
              <a:off x="2889205" y="2579650"/>
              <a:ext cx="1286691" cy="842802"/>
            </a:xfrm>
            <a:custGeom>
              <a:avLst/>
              <a:gdLst/>
              <a:ahLst/>
              <a:cxnLst/>
              <a:rect l="l" t="t" r="r" b="b"/>
              <a:pathLst>
                <a:path w="10070" h="6596" extrusionOk="0">
                  <a:moveTo>
                    <a:pt x="9644" y="0"/>
                  </a:moveTo>
                  <a:lnTo>
                    <a:pt x="9644" y="11"/>
                  </a:lnTo>
                  <a:cubicBezTo>
                    <a:pt x="9720" y="56"/>
                    <a:pt x="9775" y="98"/>
                    <a:pt x="9828" y="163"/>
                  </a:cubicBezTo>
                  <a:cubicBezTo>
                    <a:pt x="9796" y="142"/>
                    <a:pt x="9762" y="121"/>
                    <a:pt x="9730" y="98"/>
                  </a:cubicBezTo>
                  <a:lnTo>
                    <a:pt x="9730" y="98"/>
                  </a:lnTo>
                  <a:cubicBezTo>
                    <a:pt x="9828" y="240"/>
                    <a:pt x="9883" y="405"/>
                    <a:pt x="9883" y="581"/>
                  </a:cubicBezTo>
                  <a:lnTo>
                    <a:pt x="9883" y="5554"/>
                  </a:lnTo>
                  <a:cubicBezTo>
                    <a:pt x="9883" y="6049"/>
                    <a:pt x="9446" y="6443"/>
                    <a:pt x="8921" y="6443"/>
                  </a:cubicBezTo>
                  <a:lnTo>
                    <a:pt x="427" y="6443"/>
                  </a:lnTo>
                  <a:cubicBezTo>
                    <a:pt x="274" y="6443"/>
                    <a:pt x="132" y="6409"/>
                    <a:pt x="1" y="6343"/>
                  </a:cubicBezTo>
                  <a:lnTo>
                    <a:pt x="1" y="6343"/>
                  </a:lnTo>
                  <a:cubicBezTo>
                    <a:pt x="22" y="6377"/>
                    <a:pt x="56" y="6409"/>
                    <a:pt x="77" y="6443"/>
                  </a:cubicBezTo>
                  <a:cubicBezTo>
                    <a:pt x="229" y="6540"/>
                    <a:pt x="416" y="6596"/>
                    <a:pt x="624" y="6596"/>
                  </a:cubicBezTo>
                  <a:lnTo>
                    <a:pt x="9105" y="6596"/>
                  </a:lnTo>
                  <a:cubicBezTo>
                    <a:pt x="9599" y="6596"/>
                    <a:pt x="10004" y="6256"/>
                    <a:pt x="10070" y="5828"/>
                  </a:cubicBezTo>
                  <a:lnTo>
                    <a:pt x="10070" y="5720"/>
                  </a:lnTo>
                  <a:lnTo>
                    <a:pt x="10070" y="734"/>
                  </a:lnTo>
                  <a:lnTo>
                    <a:pt x="10070" y="723"/>
                  </a:lnTo>
                  <a:lnTo>
                    <a:pt x="10070" y="713"/>
                  </a:lnTo>
                  <a:lnTo>
                    <a:pt x="10070" y="700"/>
                  </a:lnTo>
                  <a:lnTo>
                    <a:pt x="10070" y="689"/>
                  </a:lnTo>
                  <a:lnTo>
                    <a:pt x="10070" y="668"/>
                  </a:lnTo>
                  <a:cubicBezTo>
                    <a:pt x="10049" y="384"/>
                    <a:pt x="9883" y="153"/>
                    <a:pt x="9644"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8"/>
            <p:cNvSpPr/>
            <p:nvPr/>
          </p:nvSpPr>
          <p:spPr>
            <a:xfrm>
              <a:off x="2875150" y="2580928"/>
              <a:ext cx="1269825" cy="822102"/>
            </a:xfrm>
            <a:custGeom>
              <a:avLst/>
              <a:gdLst/>
              <a:ahLst/>
              <a:cxnLst/>
              <a:rect l="l" t="t" r="r" b="b"/>
              <a:pathLst>
                <a:path w="9938" h="6434" extrusionOk="0">
                  <a:moveTo>
                    <a:pt x="9754" y="1"/>
                  </a:moveTo>
                  <a:cubicBezTo>
                    <a:pt x="9785" y="32"/>
                    <a:pt x="9806" y="56"/>
                    <a:pt x="9840" y="88"/>
                  </a:cubicBezTo>
                  <a:cubicBezTo>
                    <a:pt x="9872" y="111"/>
                    <a:pt x="9906" y="132"/>
                    <a:pt x="9938" y="153"/>
                  </a:cubicBezTo>
                  <a:cubicBezTo>
                    <a:pt x="9885" y="88"/>
                    <a:pt x="9830" y="46"/>
                    <a:pt x="9754" y="1"/>
                  </a:cubicBezTo>
                  <a:close/>
                  <a:moveTo>
                    <a:pt x="0" y="6278"/>
                  </a:moveTo>
                  <a:lnTo>
                    <a:pt x="0" y="6278"/>
                  </a:lnTo>
                  <a:cubicBezTo>
                    <a:pt x="55" y="6333"/>
                    <a:pt x="121" y="6388"/>
                    <a:pt x="187" y="6433"/>
                  </a:cubicBezTo>
                  <a:cubicBezTo>
                    <a:pt x="166" y="6399"/>
                    <a:pt x="132" y="6367"/>
                    <a:pt x="111" y="6333"/>
                  </a:cubicBezTo>
                  <a:cubicBezTo>
                    <a:pt x="76" y="6323"/>
                    <a:pt x="34" y="6302"/>
                    <a:pt x="0" y="6278"/>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8"/>
            <p:cNvSpPr/>
            <p:nvPr/>
          </p:nvSpPr>
          <p:spPr>
            <a:xfrm>
              <a:off x="2900322" y="2615938"/>
              <a:ext cx="1221143" cy="750421"/>
            </a:xfrm>
            <a:custGeom>
              <a:avLst/>
              <a:gdLst/>
              <a:ahLst/>
              <a:cxnLst/>
              <a:rect l="l" t="t" r="r" b="b"/>
              <a:pathLst>
                <a:path w="9557" h="5873" extrusionOk="0">
                  <a:moveTo>
                    <a:pt x="537" y="0"/>
                  </a:moveTo>
                  <a:cubicBezTo>
                    <a:pt x="242" y="0"/>
                    <a:pt x="0" y="208"/>
                    <a:pt x="0" y="450"/>
                  </a:cubicBezTo>
                  <a:lnTo>
                    <a:pt x="0" y="5436"/>
                  </a:lnTo>
                  <a:cubicBezTo>
                    <a:pt x="0" y="5675"/>
                    <a:pt x="242" y="5872"/>
                    <a:pt x="537" y="5872"/>
                  </a:cubicBezTo>
                  <a:lnTo>
                    <a:pt x="9018" y="5872"/>
                  </a:lnTo>
                  <a:cubicBezTo>
                    <a:pt x="9315" y="5872"/>
                    <a:pt x="9557" y="5675"/>
                    <a:pt x="9557" y="5436"/>
                  </a:cubicBezTo>
                  <a:lnTo>
                    <a:pt x="9557" y="450"/>
                  </a:lnTo>
                  <a:cubicBezTo>
                    <a:pt x="9557" y="208"/>
                    <a:pt x="9315" y="0"/>
                    <a:pt x="9018" y="0"/>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8"/>
            <p:cNvSpPr/>
            <p:nvPr/>
          </p:nvSpPr>
          <p:spPr>
            <a:xfrm>
              <a:off x="3941944" y="2683147"/>
              <a:ext cx="119086" cy="100942"/>
            </a:xfrm>
            <a:custGeom>
              <a:avLst/>
              <a:gdLst/>
              <a:ahLst/>
              <a:cxnLst/>
              <a:rect l="l" t="t" r="r" b="b"/>
              <a:pathLst>
                <a:path w="932" h="790" extrusionOk="0">
                  <a:moveTo>
                    <a:pt x="263" y="0"/>
                  </a:moveTo>
                  <a:cubicBezTo>
                    <a:pt x="111" y="0"/>
                    <a:pt x="0" y="111"/>
                    <a:pt x="0" y="263"/>
                  </a:cubicBezTo>
                  <a:cubicBezTo>
                    <a:pt x="0" y="516"/>
                    <a:pt x="461" y="789"/>
                    <a:pt x="461" y="789"/>
                  </a:cubicBezTo>
                  <a:cubicBezTo>
                    <a:pt x="461" y="789"/>
                    <a:pt x="931" y="516"/>
                    <a:pt x="931" y="263"/>
                  </a:cubicBezTo>
                  <a:cubicBezTo>
                    <a:pt x="931" y="111"/>
                    <a:pt x="813" y="0"/>
                    <a:pt x="668" y="0"/>
                  </a:cubicBezTo>
                  <a:cubicBezTo>
                    <a:pt x="582" y="0"/>
                    <a:pt x="516" y="45"/>
                    <a:pt x="461" y="100"/>
                  </a:cubicBezTo>
                  <a:cubicBezTo>
                    <a:pt x="419" y="45"/>
                    <a:pt x="340" y="0"/>
                    <a:pt x="263"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8"/>
            <p:cNvSpPr/>
            <p:nvPr/>
          </p:nvSpPr>
          <p:spPr>
            <a:xfrm>
              <a:off x="2955137" y="2665003"/>
              <a:ext cx="29260" cy="71298"/>
            </a:xfrm>
            <a:custGeom>
              <a:avLst/>
              <a:gdLst/>
              <a:ahLst/>
              <a:cxnLst/>
              <a:rect l="l" t="t" r="r" b="b"/>
              <a:pathLst>
                <a:path w="229" h="558" extrusionOk="0">
                  <a:moveTo>
                    <a:pt x="0" y="0"/>
                  </a:moveTo>
                  <a:lnTo>
                    <a:pt x="0" y="558"/>
                  </a:lnTo>
                  <a:lnTo>
                    <a:pt x="229" y="558"/>
                  </a:lnTo>
                  <a:lnTo>
                    <a:pt x="22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8"/>
            <p:cNvSpPr/>
            <p:nvPr/>
          </p:nvSpPr>
          <p:spPr>
            <a:xfrm>
              <a:off x="2997047" y="2665003"/>
              <a:ext cx="30794" cy="71298"/>
            </a:xfrm>
            <a:custGeom>
              <a:avLst/>
              <a:gdLst/>
              <a:ahLst/>
              <a:cxnLst/>
              <a:rect l="l" t="t" r="r" b="b"/>
              <a:pathLst>
                <a:path w="241" h="558" extrusionOk="0">
                  <a:moveTo>
                    <a:pt x="1" y="0"/>
                  </a:moveTo>
                  <a:lnTo>
                    <a:pt x="1" y="558"/>
                  </a:lnTo>
                  <a:lnTo>
                    <a:pt x="240" y="558"/>
                  </a:lnTo>
                  <a:lnTo>
                    <a:pt x="24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8"/>
            <p:cNvSpPr/>
            <p:nvPr/>
          </p:nvSpPr>
          <p:spPr>
            <a:xfrm>
              <a:off x="3040363" y="2665003"/>
              <a:ext cx="31049" cy="71298"/>
            </a:xfrm>
            <a:custGeom>
              <a:avLst/>
              <a:gdLst/>
              <a:ahLst/>
              <a:cxnLst/>
              <a:rect l="l" t="t" r="r" b="b"/>
              <a:pathLst>
                <a:path w="243" h="558" extrusionOk="0">
                  <a:moveTo>
                    <a:pt x="1" y="0"/>
                  </a:moveTo>
                  <a:lnTo>
                    <a:pt x="1" y="558"/>
                  </a:lnTo>
                  <a:lnTo>
                    <a:pt x="243" y="558"/>
                  </a:lnTo>
                  <a:lnTo>
                    <a:pt x="243"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8"/>
            <p:cNvSpPr/>
            <p:nvPr/>
          </p:nvSpPr>
          <p:spPr>
            <a:xfrm>
              <a:off x="2900322" y="2851171"/>
              <a:ext cx="1221143" cy="271521"/>
            </a:xfrm>
            <a:custGeom>
              <a:avLst/>
              <a:gdLst/>
              <a:ahLst/>
              <a:cxnLst/>
              <a:rect l="l" t="t" r="r" b="b"/>
              <a:pathLst>
                <a:path w="9557" h="2125" extrusionOk="0">
                  <a:moveTo>
                    <a:pt x="834" y="0"/>
                  </a:moveTo>
                  <a:cubicBezTo>
                    <a:pt x="813" y="0"/>
                    <a:pt x="800" y="21"/>
                    <a:pt x="789" y="55"/>
                  </a:cubicBezTo>
                  <a:lnTo>
                    <a:pt x="582" y="1349"/>
                  </a:lnTo>
                  <a:lnTo>
                    <a:pt x="0" y="1349"/>
                  </a:lnTo>
                  <a:lnTo>
                    <a:pt x="0" y="1502"/>
                  </a:lnTo>
                  <a:lnTo>
                    <a:pt x="616" y="1502"/>
                  </a:lnTo>
                  <a:cubicBezTo>
                    <a:pt x="637" y="1502"/>
                    <a:pt x="647" y="1481"/>
                    <a:pt x="658" y="1446"/>
                  </a:cubicBezTo>
                  <a:lnTo>
                    <a:pt x="823" y="395"/>
                  </a:lnTo>
                  <a:lnTo>
                    <a:pt x="1010" y="2059"/>
                  </a:lnTo>
                  <a:cubicBezTo>
                    <a:pt x="1010" y="2093"/>
                    <a:pt x="1031" y="2125"/>
                    <a:pt x="1052" y="2125"/>
                  </a:cubicBezTo>
                  <a:cubicBezTo>
                    <a:pt x="1063" y="2125"/>
                    <a:pt x="1086" y="2104"/>
                    <a:pt x="1086" y="2059"/>
                  </a:cubicBezTo>
                  <a:lnTo>
                    <a:pt x="1228" y="955"/>
                  </a:lnTo>
                  <a:lnTo>
                    <a:pt x="1294" y="1436"/>
                  </a:lnTo>
                  <a:cubicBezTo>
                    <a:pt x="1294" y="1481"/>
                    <a:pt x="1315" y="1502"/>
                    <a:pt x="1339" y="1502"/>
                  </a:cubicBezTo>
                  <a:lnTo>
                    <a:pt x="2993" y="1502"/>
                  </a:lnTo>
                  <a:cubicBezTo>
                    <a:pt x="3003" y="1502"/>
                    <a:pt x="3025" y="1481"/>
                    <a:pt x="3025" y="1446"/>
                  </a:cubicBezTo>
                  <a:lnTo>
                    <a:pt x="3201" y="395"/>
                  </a:lnTo>
                  <a:lnTo>
                    <a:pt x="3387" y="2059"/>
                  </a:lnTo>
                  <a:cubicBezTo>
                    <a:pt x="3387" y="2093"/>
                    <a:pt x="3408" y="2125"/>
                    <a:pt x="3419" y="2125"/>
                  </a:cubicBezTo>
                  <a:cubicBezTo>
                    <a:pt x="3443" y="2125"/>
                    <a:pt x="3464" y="2104"/>
                    <a:pt x="3464" y="2059"/>
                  </a:cubicBezTo>
                  <a:lnTo>
                    <a:pt x="3606" y="955"/>
                  </a:lnTo>
                  <a:lnTo>
                    <a:pt x="3671" y="1436"/>
                  </a:lnTo>
                  <a:cubicBezTo>
                    <a:pt x="3671" y="1481"/>
                    <a:pt x="3692" y="1502"/>
                    <a:pt x="3706" y="1502"/>
                  </a:cubicBezTo>
                  <a:lnTo>
                    <a:pt x="5360" y="1502"/>
                  </a:lnTo>
                  <a:cubicBezTo>
                    <a:pt x="5381" y="1502"/>
                    <a:pt x="5391" y="1481"/>
                    <a:pt x="5402" y="1446"/>
                  </a:cubicBezTo>
                  <a:lnTo>
                    <a:pt x="5567" y="395"/>
                  </a:lnTo>
                  <a:lnTo>
                    <a:pt x="5754" y="2059"/>
                  </a:lnTo>
                  <a:cubicBezTo>
                    <a:pt x="5765" y="2093"/>
                    <a:pt x="5775" y="2125"/>
                    <a:pt x="5796" y="2125"/>
                  </a:cubicBezTo>
                  <a:cubicBezTo>
                    <a:pt x="5820" y="2125"/>
                    <a:pt x="5830" y="2104"/>
                    <a:pt x="5841" y="2059"/>
                  </a:cubicBezTo>
                  <a:lnTo>
                    <a:pt x="5972" y="955"/>
                  </a:lnTo>
                  <a:lnTo>
                    <a:pt x="6038" y="1436"/>
                  </a:lnTo>
                  <a:cubicBezTo>
                    <a:pt x="6049" y="1481"/>
                    <a:pt x="6059" y="1502"/>
                    <a:pt x="6083" y="1502"/>
                  </a:cubicBezTo>
                  <a:lnTo>
                    <a:pt x="7737" y="1502"/>
                  </a:lnTo>
                  <a:cubicBezTo>
                    <a:pt x="7758" y="1502"/>
                    <a:pt x="7768" y="1481"/>
                    <a:pt x="7782" y="1446"/>
                  </a:cubicBezTo>
                  <a:lnTo>
                    <a:pt x="7945" y="395"/>
                  </a:lnTo>
                  <a:lnTo>
                    <a:pt x="8131" y="2059"/>
                  </a:lnTo>
                  <a:cubicBezTo>
                    <a:pt x="8131" y="2093"/>
                    <a:pt x="8152" y="2125"/>
                    <a:pt x="8176" y="2125"/>
                  </a:cubicBezTo>
                  <a:cubicBezTo>
                    <a:pt x="8197" y="2125"/>
                    <a:pt x="8208" y="2104"/>
                    <a:pt x="8218" y="2059"/>
                  </a:cubicBezTo>
                  <a:lnTo>
                    <a:pt x="8350" y="955"/>
                  </a:lnTo>
                  <a:lnTo>
                    <a:pt x="8415" y="1436"/>
                  </a:lnTo>
                  <a:cubicBezTo>
                    <a:pt x="8426" y="1481"/>
                    <a:pt x="8439" y="1502"/>
                    <a:pt x="8460" y="1502"/>
                  </a:cubicBezTo>
                  <a:lnTo>
                    <a:pt x="9557" y="1502"/>
                  </a:lnTo>
                  <a:lnTo>
                    <a:pt x="9557" y="1349"/>
                  </a:lnTo>
                  <a:lnTo>
                    <a:pt x="8492" y="1349"/>
                  </a:lnTo>
                  <a:lnTo>
                    <a:pt x="8394" y="602"/>
                  </a:lnTo>
                  <a:cubicBezTo>
                    <a:pt x="8384" y="571"/>
                    <a:pt x="8373" y="547"/>
                    <a:pt x="8350" y="547"/>
                  </a:cubicBezTo>
                  <a:cubicBezTo>
                    <a:pt x="8329" y="547"/>
                    <a:pt x="8318" y="571"/>
                    <a:pt x="8308" y="602"/>
                  </a:cubicBezTo>
                  <a:lnTo>
                    <a:pt x="8176" y="1678"/>
                  </a:lnTo>
                  <a:lnTo>
                    <a:pt x="8000" y="55"/>
                  </a:lnTo>
                  <a:cubicBezTo>
                    <a:pt x="7989" y="21"/>
                    <a:pt x="7979" y="0"/>
                    <a:pt x="7955" y="0"/>
                  </a:cubicBezTo>
                  <a:cubicBezTo>
                    <a:pt x="7934" y="0"/>
                    <a:pt x="7924" y="21"/>
                    <a:pt x="7913" y="55"/>
                  </a:cubicBezTo>
                  <a:lnTo>
                    <a:pt x="7703" y="1349"/>
                  </a:lnTo>
                  <a:lnTo>
                    <a:pt x="6114" y="1349"/>
                  </a:lnTo>
                  <a:lnTo>
                    <a:pt x="6017" y="602"/>
                  </a:lnTo>
                  <a:cubicBezTo>
                    <a:pt x="6017" y="571"/>
                    <a:pt x="5993" y="547"/>
                    <a:pt x="5972" y="547"/>
                  </a:cubicBezTo>
                  <a:cubicBezTo>
                    <a:pt x="5951" y="547"/>
                    <a:pt x="5941" y="571"/>
                    <a:pt x="5941" y="602"/>
                  </a:cubicBezTo>
                  <a:lnTo>
                    <a:pt x="5796" y="1678"/>
                  </a:lnTo>
                  <a:lnTo>
                    <a:pt x="5623" y="55"/>
                  </a:lnTo>
                  <a:cubicBezTo>
                    <a:pt x="5623" y="21"/>
                    <a:pt x="5599" y="0"/>
                    <a:pt x="5578" y="0"/>
                  </a:cubicBezTo>
                  <a:cubicBezTo>
                    <a:pt x="5567" y="0"/>
                    <a:pt x="5546" y="21"/>
                    <a:pt x="5533" y="55"/>
                  </a:cubicBezTo>
                  <a:lnTo>
                    <a:pt x="5325" y="1349"/>
                  </a:lnTo>
                  <a:lnTo>
                    <a:pt x="3737" y="1349"/>
                  </a:lnTo>
                  <a:lnTo>
                    <a:pt x="3640" y="602"/>
                  </a:lnTo>
                  <a:cubicBezTo>
                    <a:pt x="3640" y="571"/>
                    <a:pt x="3616" y="547"/>
                    <a:pt x="3606" y="547"/>
                  </a:cubicBezTo>
                  <a:lnTo>
                    <a:pt x="3595" y="547"/>
                  </a:lnTo>
                  <a:cubicBezTo>
                    <a:pt x="3585" y="547"/>
                    <a:pt x="3561" y="571"/>
                    <a:pt x="3561" y="602"/>
                  </a:cubicBezTo>
                  <a:lnTo>
                    <a:pt x="3429" y="1678"/>
                  </a:lnTo>
                  <a:lnTo>
                    <a:pt x="3245" y="55"/>
                  </a:lnTo>
                  <a:cubicBezTo>
                    <a:pt x="3245" y="21"/>
                    <a:pt x="3222" y="0"/>
                    <a:pt x="3211" y="0"/>
                  </a:cubicBezTo>
                  <a:cubicBezTo>
                    <a:pt x="3190" y="0"/>
                    <a:pt x="3167" y="21"/>
                    <a:pt x="3167" y="55"/>
                  </a:cubicBezTo>
                  <a:lnTo>
                    <a:pt x="2959" y="1349"/>
                  </a:lnTo>
                  <a:lnTo>
                    <a:pt x="1370" y="1349"/>
                  </a:lnTo>
                  <a:lnTo>
                    <a:pt x="1273" y="602"/>
                  </a:lnTo>
                  <a:cubicBezTo>
                    <a:pt x="1260" y="571"/>
                    <a:pt x="1249" y="547"/>
                    <a:pt x="1228" y="547"/>
                  </a:cubicBezTo>
                  <a:cubicBezTo>
                    <a:pt x="1207" y="547"/>
                    <a:pt x="1194" y="571"/>
                    <a:pt x="1184" y="602"/>
                  </a:cubicBezTo>
                  <a:lnTo>
                    <a:pt x="1052" y="1678"/>
                  </a:lnTo>
                  <a:lnTo>
                    <a:pt x="879" y="55"/>
                  </a:lnTo>
                  <a:cubicBezTo>
                    <a:pt x="866" y="21"/>
                    <a:pt x="855" y="0"/>
                    <a:pt x="834"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8"/>
            <p:cNvSpPr/>
            <p:nvPr/>
          </p:nvSpPr>
          <p:spPr>
            <a:xfrm>
              <a:off x="3795130" y="3216734"/>
              <a:ext cx="86759" cy="25299"/>
            </a:xfrm>
            <a:custGeom>
              <a:avLst/>
              <a:gdLst/>
              <a:ahLst/>
              <a:cxnLst/>
              <a:rect l="l" t="t" r="r" b="b"/>
              <a:pathLst>
                <a:path w="679" h="198" extrusionOk="0">
                  <a:moveTo>
                    <a:pt x="0" y="0"/>
                  </a:moveTo>
                  <a:lnTo>
                    <a:pt x="0" y="197"/>
                  </a:lnTo>
                  <a:lnTo>
                    <a:pt x="679" y="197"/>
                  </a:lnTo>
                  <a:lnTo>
                    <a:pt x="67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8"/>
            <p:cNvSpPr/>
            <p:nvPr/>
          </p:nvSpPr>
          <p:spPr>
            <a:xfrm>
              <a:off x="3730604" y="3199868"/>
              <a:ext cx="95192" cy="57243"/>
            </a:xfrm>
            <a:custGeom>
              <a:avLst/>
              <a:gdLst/>
              <a:ahLst/>
              <a:cxnLst/>
              <a:rect l="l" t="t" r="r" b="b"/>
              <a:pathLst>
                <a:path w="745" h="448" extrusionOk="0">
                  <a:moveTo>
                    <a:pt x="734" y="1"/>
                  </a:moveTo>
                  <a:lnTo>
                    <a:pt x="374" y="143"/>
                  </a:lnTo>
                  <a:cubicBezTo>
                    <a:pt x="253" y="174"/>
                    <a:pt x="132" y="198"/>
                    <a:pt x="0" y="229"/>
                  </a:cubicBezTo>
                  <a:cubicBezTo>
                    <a:pt x="132" y="251"/>
                    <a:pt x="253" y="285"/>
                    <a:pt x="374" y="306"/>
                  </a:cubicBezTo>
                  <a:lnTo>
                    <a:pt x="734" y="448"/>
                  </a:lnTo>
                  <a:lnTo>
                    <a:pt x="745" y="448"/>
                  </a:lnTo>
                  <a:lnTo>
                    <a:pt x="613" y="229"/>
                  </a:lnTo>
                  <a:lnTo>
                    <a:pt x="745" y="11"/>
                  </a:lnTo>
                  <a:lnTo>
                    <a:pt x="734"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3899906" y="3216734"/>
              <a:ext cx="87142" cy="25299"/>
            </a:xfrm>
            <a:custGeom>
              <a:avLst/>
              <a:gdLst/>
              <a:ahLst/>
              <a:cxnLst/>
              <a:rect l="l" t="t" r="r" b="b"/>
              <a:pathLst>
                <a:path w="682" h="198" extrusionOk="0">
                  <a:moveTo>
                    <a:pt x="1" y="0"/>
                  </a:moveTo>
                  <a:lnTo>
                    <a:pt x="1" y="197"/>
                  </a:lnTo>
                  <a:lnTo>
                    <a:pt x="682" y="197"/>
                  </a:lnTo>
                  <a:lnTo>
                    <a:pt x="68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3955999" y="3199868"/>
              <a:ext cx="95320" cy="57243"/>
            </a:xfrm>
            <a:custGeom>
              <a:avLst/>
              <a:gdLst/>
              <a:ahLst/>
              <a:cxnLst/>
              <a:rect l="l" t="t" r="r" b="b"/>
              <a:pathLst>
                <a:path w="746" h="448" extrusionOk="0">
                  <a:moveTo>
                    <a:pt x="11" y="1"/>
                  </a:moveTo>
                  <a:lnTo>
                    <a:pt x="1" y="11"/>
                  </a:lnTo>
                  <a:lnTo>
                    <a:pt x="132" y="229"/>
                  </a:lnTo>
                  <a:lnTo>
                    <a:pt x="1" y="448"/>
                  </a:lnTo>
                  <a:lnTo>
                    <a:pt x="11" y="448"/>
                  </a:lnTo>
                  <a:lnTo>
                    <a:pt x="361" y="306"/>
                  </a:lnTo>
                  <a:cubicBezTo>
                    <a:pt x="493" y="285"/>
                    <a:pt x="614" y="251"/>
                    <a:pt x="745" y="229"/>
                  </a:cubicBezTo>
                  <a:cubicBezTo>
                    <a:pt x="614" y="198"/>
                    <a:pt x="493" y="174"/>
                    <a:pt x="361" y="143"/>
                  </a:cubicBezTo>
                  <a:lnTo>
                    <a:pt x="1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a:off x="3019280" y="3187090"/>
              <a:ext cx="32327" cy="96981"/>
            </a:xfrm>
            <a:custGeom>
              <a:avLst/>
              <a:gdLst/>
              <a:ahLst/>
              <a:cxnLst/>
              <a:rect l="l" t="t" r="r" b="b"/>
              <a:pathLst>
                <a:path w="253" h="759" extrusionOk="0">
                  <a:moveTo>
                    <a:pt x="0" y="1"/>
                  </a:moveTo>
                  <a:lnTo>
                    <a:pt x="0" y="758"/>
                  </a:lnTo>
                  <a:lnTo>
                    <a:pt x="253" y="758"/>
                  </a:lnTo>
                  <a:lnTo>
                    <a:pt x="253"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8"/>
            <p:cNvSpPr/>
            <p:nvPr/>
          </p:nvSpPr>
          <p:spPr>
            <a:xfrm>
              <a:off x="2987337" y="3219417"/>
              <a:ext cx="96598" cy="32327"/>
            </a:xfrm>
            <a:custGeom>
              <a:avLst/>
              <a:gdLst/>
              <a:ahLst/>
              <a:cxnLst/>
              <a:rect l="l" t="t" r="r" b="b"/>
              <a:pathLst>
                <a:path w="756" h="253" extrusionOk="0">
                  <a:moveTo>
                    <a:pt x="0" y="0"/>
                  </a:moveTo>
                  <a:lnTo>
                    <a:pt x="0" y="253"/>
                  </a:lnTo>
                  <a:lnTo>
                    <a:pt x="755" y="253"/>
                  </a:lnTo>
                  <a:lnTo>
                    <a:pt x="75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4619662" y="2531862"/>
              <a:ext cx="182207" cy="1225232"/>
            </a:xfrm>
            <a:custGeom>
              <a:avLst/>
              <a:gdLst/>
              <a:ahLst/>
              <a:cxnLst/>
              <a:rect l="l" t="t" r="r" b="b"/>
              <a:pathLst>
                <a:path w="1426" h="9589" extrusionOk="0">
                  <a:moveTo>
                    <a:pt x="0" y="1"/>
                  </a:moveTo>
                  <a:lnTo>
                    <a:pt x="0" y="9589"/>
                  </a:lnTo>
                  <a:lnTo>
                    <a:pt x="1426" y="9589"/>
                  </a:lnTo>
                  <a:lnTo>
                    <a:pt x="1426" y="8547"/>
                  </a:lnTo>
                  <a:cubicBezTo>
                    <a:pt x="1426" y="8263"/>
                    <a:pt x="1215" y="8032"/>
                    <a:pt x="966" y="8032"/>
                  </a:cubicBezTo>
                  <a:lnTo>
                    <a:pt x="516" y="8032"/>
                  </a:lnTo>
                  <a:lnTo>
                    <a:pt x="516" y="1558"/>
                  </a:lnTo>
                  <a:lnTo>
                    <a:pt x="966" y="1558"/>
                  </a:lnTo>
                  <a:cubicBezTo>
                    <a:pt x="1215" y="1558"/>
                    <a:pt x="1426" y="1326"/>
                    <a:pt x="1426" y="1042"/>
                  </a:cubicBezTo>
                  <a:lnTo>
                    <a:pt x="1426"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3939260" y="3607085"/>
              <a:ext cx="292732" cy="232678"/>
            </a:xfrm>
            <a:custGeom>
              <a:avLst/>
              <a:gdLst/>
              <a:ahLst/>
              <a:cxnLst/>
              <a:rect l="l" t="t" r="r" b="b"/>
              <a:pathLst>
                <a:path w="2291" h="1821" extrusionOk="0">
                  <a:moveTo>
                    <a:pt x="0" y="1"/>
                  </a:moveTo>
                  <a:lnTo>
                    <a:pt x="0" y="1821"/>
                  </a:lnTo>
                  <a:lnTo>
                    <a:pt x="1689" y="1821"/>
                  </a:lnTo>
                  <a:cubicBezTo>
                    <a:pt x="2028" y="1821"/>
                    <a:pt x="2291" y="1558"/>
                    <a:pt x="2291" y="1218"/>
                  </a:cubicBezTo>
                  <a:lnTo>
                    <a:pt x="2291" y="603"/>
                  </a:lnTo>
                  <a:cubicBezTo>
                    <a:pt x="2291" y="274"/>
                    <a:pt x="2028" y="1"/>
                    <a:pt x="1689" y="1"/>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3970851" y="3632332"/>
              <a:ext cx="181952" cy="182207"/>
            </a:xfrm>
            <a:custGeom>
              <a:avLst/>
              <a:gdLst/>
              <a:ahLst/>
              <a:cxnLst/>
              <a:rect l="l" t="t" r="r" b="b"/>
              <a:pathLst>
                <a:path w="1424" h="1426" extrusionOk="0">
                  <a:moveTo>
                    <a:pt x="711" y="0"/>
                  </a:moveTo>
                  <a:cubicBezTo>
                    <a:pt x="613" y="0"/>
                    <a:pt x="548" y="76"/>
                    <a:pt x="548" y="166"/>
                  </a:cubicBezTo>
                  <a:lnTo>
                    <a:pt x="548" y="547"/>
                  </a:lnTo>
                  <a:lnTo>
                    <a:pt x="164" y="547"/>
                  </a:lnTo>
                  <a:cubicBezTo>
                    <a:pt x="77" y="547"/>
                    <a:pt x="1" y="626"/>
                    <a:pt x="1" y="713"/>
                  </a:cubicBezTo>
                  <a:cubicBezTo>
                    <a:pt x="1" y="800"/>
                    <a:pt x="77" y="876"/>
                    <a:pt x="164" y="876"/>
                  </a:cubicBezTo>
                  <a:lnTo>
                    <a:pt x="548" y="876"/>
                  </a:lnTo>
                  <a:lnTo>
                    <a:pt x="548" y="1260"/>
                  </a:lnTo>
                  <a:cubicBezTo>
                    <a:pt x="548" y="1349"/>
                    <a:pt x="613" y="1425"/>
                    <a:pt x="711" y="1425"/>
                  </a:cubicBezTo>
                  <a:cubicBezTo>
                    <a:pt x="800" y="1425"/>
                    <a:pt x="876" y="1349"/>
                    <a:pt x="876" y="1260"/>
                  </a:cubicBezTo>
                  <a:lnTo>
                    <a:pt x="876" y="876"/>
                  </a:lnTo>
                  <a:lnTo>
                    <a:pt x="1250" y="876"/>
                  </a:lnTo>
                  <a:cubicBezTo>
                    <a:pt x="1347" y="876"/>
                    <a:pt x="1423" y="800"/>
                    <a:pt x="1423" y="713"/>
                  </a:cubicBezTo>
                  <a:cubicBezTo>
                    <a:pt x="1423" y="626"/>
                    <a:pt x="1347" y="547"/>
                    <a:pt x="1250" y="547"/>
                  </a:cubicBezTo>
                  <a:lnTo>
                    <a:pt x="876" y="547"/>
                  </a:lnTo>
                  <a:lnTo>
                    <a:pt x="876" y="166"/>
                  </a:lnTo>
                  <a:cubicBezTo>
                    <a:pt x="876" y="76"/>
                    <a:pt x="800" y="0"/>
                    <a:pt x="71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4065247" y="3793253"/>
              <a:ext cx="128" cy="128"/>
            </a:xfrm>
            <a:custGeom>
              <a:avLst/>
              <a:gdLst/>
              <a:ahLst/>
              <a:cxnLst/>
              <a:rect l="l" t="t" r="r" b="b"/>
              <a:pathLst>
                <a:path w="1" h="1" extrusionOk="0">
                  <a:moveTo>
                    <a:pt x="1" y="1"/>
                  </a:moveTo>
                  <a:lnTo>
                    <a:pt x="1" y="1"/>
                  </a:lnTo>
                  <a:close/>
                </a:path>
              </a:pathLst>
            </a:custGeom>
            <a:solidFill>
              <a:srgbClr val="B5B5B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3589157" y="3607085"/>
              <a:ext cx="292732" cy="232678"/>
            </a:xfrm>
            <a:custGeom>
              <a:avLst/>
              <a:gdLst/>
              <a:ahLst/>
              <a:cxnLst/>
              <a:rect l="l" t="t" r="r" b="b"/>
              <a:pathLst>
                <a:path w="2291" h="1821" extrusionOk="0">
                  <a:moveTo>
                    <a:pt x="616" y="1"/>
                  </a:moveTo>
                  <a:cubicBezTo>
                    <a:pt x="274" y="1"/>
                    <a:pt x="0" y="274"/>
                    <a:pt x="0" y="603"/>
                  </a:cubicBezTo>
                  <a:lnTo>
                    <a:pt x="0" y="1218"/>
                  </a:lnTo>
                  <a:cubicBezTo>
                    <a:pt x="0" y="1558"/>
                    <a:pt x="274" y="1821"/>
                    <a:pt x="616" y="1821"/>
                  </a:cubicBezTo>
                  <a:lnTo>
                    <a:pt x="2291" y="1821"/>
                  </a:lnTo>
                  <a:lnTo>
                    <a:pt x="2291" y="1"/>
                  </a:ln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3645250" y="3702278"/>
              <a:ext cx="182207" cy="42038"/>
            </a:xfrm>
            <a:custGeom>
              <a:avLst/>
              <a:gdLst/>
              <a:ahLst/>
              <a:cxnLst/>
              <a:rect l="l" t="t" r="r" b="b"/>
              <a:pathLst>
                <a:path w="1426" h="329" extrusionOk="0">
                  <a:moveTo>
                    <a:pt x="163" y="0"/>
                  </a:moveTo>
                  <a:cubicBezTo>
                    <a:pt x="77" y="0"/>
                    <a:pt x="0" y="79"/>
                    <a:pt x="0" y="166"/>
                  </a:cubicBezTo>
                  <a:cubicBezTo>
                    <a:pt x="0" y="253"/>
                    <a:pt x="77" y="329"/>
                    <a:pt x="163" y="329"/>
                  </a:cubicBezTo>
                  <a:lnTo>
                    <a:pt x="1260" y="329"/>
                  </a:lnTo>
                  <a:cubicBezTo>
                    <a:pt x="1347" y="329"/>
                    <a:pt x="1426" y="253"/>
                    <a:pt x="1426" y="166"/>
                  </a:cubicBezTo>
                  <a:cubicBezTo>
                    <a:pt x="1426" y="79"/>
                    <a:pt x="1347" y="0"/>
                    <a:pt x="1260"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 name="Google Shape;729;p38"/>
            <p:cNvGrpSpPr/>
            <p:nvPr/>
          </p:nvGrpSpPr>
          <p:grpSpPr>
            <a:xfrm flipH="1">
              <a:off x="3523344" y="3674554"/>
              <a:ext cx="1503372" cy="907448"/>
              <a:chOff x="1087199" y="359125"/>
              <a:chExt cx="7039950" cy="4249376"/>
            </a:xfrm>
          </p:grpSpPr>
          <p:sp>
            <p:nvSpPr>
              <p:cNvPr id="730" name="Google Shape;730;p38"/>
              <p:cNvSpPr/>
              <p:nvPr/>
            </p:nvSpPr>
            <p:spPr>
              <a:xfrm>
                <a:off x="1087199" y="359125"/>
                <a:ext cx="594204" cy="229230"/>
              </a:xfrm>
              <a:custGeom>
                <a:avLst/>
                <a:gdLst/>
                <a:ahLst/>
                <a:cxnLst/>
                <a:rect l="l" t="t" r="r" b="b"/>
                <a:pathLst>
                  <a:path w="998" h="385" extrusionOk="0">
                    <a:moveTo>
                      <a:pt x="0" y="1"/>
                    </a:moveTo>
                    <a:lnTo>
                      <a:pt x="0" y="385"/>
                    </a:lnTo>
                    <a:lnTo>
                      <a:pt x="997" y="385"/>
                    </a:lnTo>
                    <a:lnTo>
                      <a:pt x="997"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1093153" y="587759"/>
                <a:ext cx="575747" cy="346524"/>
              </a:xfrm>
              <a:custGeom>
                <a:avLst/>
                <a:gdLst/>
                <a:ahLst/>
                <a:cxnLst/>
                <a:rect l="l" t="t" r="r" b="b"/>
                <a:pathLst>
                  <a:path w="967" h="582" extrusionOk="0">
                    <a:moveTo>
                      <a:pt x="440" y="1"/>
                    </a:moveTo>
                    <a:lnTo>
                      <a:pt x="111" y="177"/>
                    </a:lnTo>
                    <a:cubicBezTo>
                      <a:pt x="67" y="187"/>
                      <a:pt x="35" y="243"/>
                      <a:pt x="22" y="319"/>
                    </a:cubicBezTo>
                    <a:cubicBezTo>
                      <a:pt x="1" y="427"/>
                      <a:pt x="35" y="537"/>
                      <a:pt x="101" y="582"/>
                    </a:cubicBezTo>
                    <a:lnTo>
                      <a:pt x="167" y="582"/>
                    </a:lnTo>
                    <a:lnTo>
                      <a:pt x="548" y="374"/>
                    </a:lnTo>
                    <a:lnTo>
                      <a:pt x="866" y="208"/>
                    </a:lnTo>
                    <a:lnTo>
                      <a:pt x="877" y="198"/>
                    </a:lnTo>
                    <a:cubicBezTo>
                      <a:pt x="890" y="187"/>
                      <a:pt x="900" y="187"/>
                      <a:pt x="911" y="177"/>
                    </a:cubicBezTo>
                    <a:cubicBezTo>
                      <a:pt x="932" y="143"/>
                      <a:pt x="956" y="111"/>
                      <a:pt x="956" y="56"/>
                    </a:cubicBezTo>
                    <a:cubicBezTo>
                      <a:pt x="966" y="45"/>
                      <a:pt x="966" y="22"/>
                      <a:pt x="96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1355126" y="587759"/>
                <a:ext cx="313773" cy="124439"/>
              </a:xfrm>
              <a:custGeom>
                <a:avLst/>
                <a:gdLst/>
                <a:ahLst/>
                <a:cxnLst/>
                <a:rect l="l" t="t" r="r" b="b"/>
                <a:pathLst>
                  <a:path w="527" h="209" extrusionOk="0">
                    <a:moveTo>
                      <a:pt x="0" y="1"/>
                    </a:moveTo>
                    <a:lnTo>
                      <a:pt x="371" y="198"/>
                    </a:lnTo>
                    <a:cubicBezTo>
                      <a:pt x="384" y="208"/>
                      <a:pt x="395" y="208"/>
                      <a:pt x="405" y="208"/>
                    </a:cubicBezTo>
                    <a:lnTo>
                      <a:pt x="426" y="208"/>
                    </a:lnTo>
                    <a:cubicBezTo>
                      <a:pt x="437" y="198"/>
                      <a:pt x="460" y="187"/>
                      <a:pt x="471" y="177"/>
                    </a:cubicBezTo>
                    <a:cubicBezTo>
                      <a:pt x="492" y="143"/>
                      <a:pt x="516" y="111"/>
                      <a:pt x="516" y="56"/>
                    </a:cubicBezTo>
                    <a:cubicBezTo>
                      <a:pt x="526" y="45"/>
                      <a:pt x="526" y="22"/>
                      <a:pt x="526"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1093153" y="908680"/>
                <a:ext cx="581701" cy="475131"/>
              </a:xfrm>
              <a:custGeom>
                <a:avLst/>
                <a:gdLst/>
                <a:ahLst/>
                <a:cxnLst/>
                <a:rect l="l" t="t" r="r" b="b"/>
                <a:pathLst>
                  <a:path w="977" h="798" extrusionOk="0">
                    <a:moveTo>
                      <a:pt x="844" y="1"/>
                    </a:moveTo>
                    <a:cubicBezTo>
                      <a:pt x="833" y="1"/>
                      <a:pt x="822" y="3"/>
                      <a:pt x="811" y="9"/>
                    </a:cubicBezTo>
                    <a:lnTo>
                      <a:pt x="101" y="393"/>
                    </a:lnTo>
                    <a:cubicBezTo>
                      <a:pt x="35" y="427"/>
                      <a:pt x="1" y="535"/>
                      <a:pt x="22" y="645"/>
                    </a:cubicBezTo>
                    <a:cubicBezTo>
                      <a:pt x="35" y="742"/>
                      <a:pt x="88" y="798"/>
                      <a:pt x="132" y="798"/>
                    </a:cubicBezTo>
                    <a:cubicBezTo>
                      <a:pt x="143" y="798"/>
                      <a:pt x="153" y="798"/>
                      <a:pt x="167" y="787"/>
                    </a:cubicBezTo>
                    <a:lnTo>
                      <a:pt x="877" y="414"/>
                    </a:lnTo>
                    <a:cubicBezTo>
                      <a:pt x="942" y="382"/>
                      <a:pt x="977" y="261"/>
                      <a:pt x="956" y="151"/>
                    </a:cubicBezTo>
                    <a:cubicBezTo>
                      <a:pt x="945" y="61"/>
                      <a:pt x="898" y="1"/>
                      <a:pt x="844"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1093153" y="687191"/>
                <a:ext cx="581701" cy="475727"/>
              </a:xfrm>
              <a:custGeom>
                <a:avLst/>
                <a:gdLst/>
                <a:ahLst/>
                <a:cxnLst/>
                <a:rect l="l" t="t" r="r" b="b"/>
                <a:pathLst>
                  <a:path w="977" h="799" extrusionOk="0">
                    <a:moveTo>
                      <a:pt x="132" y="1"/>
                    </a:moveTo>
                    <a:cubicBezTo>
                      <a:pt x="82" y="1"/>
                      <a:pt x="41" y="61"/>
                      <a:pt x="22" y="152"/>
                    </a:cubicBezTo>
                    <a:cubicBezTo>
                      <a:pt x="1" y="260"/>
                      <a:pt x="35" y="370"/>
                      <a:pt x="101" y="404"/>
                    </a:cubicBezTo>
                    <a:lnTo>
                      <a:pt x="811" y="786"/>
                    </a:lnTo>
                    <a:cubicBezTo>
                      <a:pt x="824" y="786"/>
                      <a:pt x="835" y="799"/>
                      <a:pt x="845" y="799"/>
                    </a:cubicBezTo>
                    <a:cubicBezTo>
                      <a:pt x="900" y="799"/>
                      <a:pt x="942" y="733"/>
                      <a:pt x="956" y="644"/>
                    </a:cubicBezTo>
                    <a:cubicBezTo>
                      <a:pt x="977" y="536"/>
                      <a:pt x="942" y="415"/>
                      <a:pt x="877" y="381"/>
                    </a:cubicBezTo>
                    <a:lnTo>
                      <a:pt x="167" y="10"/>
                    </a:lnTo>
                    <a:cubicBezTo>
                      <a:pt x="155" y="4"/>
                      <a:pt x="143" y="1"/>
                      <a:pt x="132"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1093153" y="1358802"/>
                <a:ext cx="581701" cy="475727"/>
              </a:xfrm>
              <a:custGeom>
                <a:avLst/>
                <a:gdLst/>
                <a:ahLst/>
                <a:cxnLst/>
                <a:rect l="l" t="t" r="r" b="b"/>
                <a:pathLst>
                  <a:path w="977" h="799" extrusionOk="0">
                    <a:moveTo>
                      <a:pt x="846" y="1"/>
                    </a:moveTo>
                    <a:cubicBezTo>
                      <a:pt x="835" y="1"/>
                      <a:pt x="823" y="4"/>
                      <a:pt x="811" y="10"/>
                    </a:cubicBezTo>
                    <a:lnTo>
                      <a:pt x="101" y="394"/>
                    </a:lnTo>
                    <a:cubicBezTo>
                      <a:pt x="35" y="415"/>
                      <a:pt x="1" y="536"/>
                      <a:pt x="22" y="644"/>
                    </a:cubicBezTo>
                    <a:cubicBezTo>
                      <a:pt x="35" y="733"/>
                      <a:pt x="88" y="799"/>
                      <a:pt x="132" y="799"/>
                    </a:cubicBezTo>
                    <a:cubicBezTo>
                      <a:pt x="143" y="799"/>
                      <a:pt x="153" y="788"/>
                      <a:pt x="167" y="788"/>
                    </a:cubicBezTo>
                    <a:lnTo>
                      <a:pt x="877" y="404"/>
                    </a:lnTo>
                    <a:cubicBezTo>
                      <a:pt x="942" y="381"/>
                      <a:pt x="977" y="262"/>
                      <a:pt x="956" y="152"/>
                    </a:cubicBezTo>
                    <a:cubicBezTo>
                      <a:pt x="945" y="61"/>
                      <a:pt x="899" y="1"/>
                      <a:pt x="84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1093153" y="1137313"/>
                <a:ext cx="581701" cy="469177"/>
              </a:xfrm>
              <a:custGeom>
                <a:avLst/>
                <a:gdLst/>
                <a:ahLst/>
                <a:cxnLst/>
                <a:rect l="l" t="t" r="r" b="b"/>
                <a:pathLst>
                  <a:path w="977" h="788" extrusionOk="0">
                    <a:moveTo>
                      <a:pt x="134" y="1"/>
                    </a:moveTo>
                    <a:cubicBezTo>
                      <a:pt x="83" y="1"/>
                      <a:pt x="42" y="61"/>
                      <a:pt x="22" y="151"/>
                    </a:cubicBezTo>
                    <a:cubicBezTo>
                      <a:pt x="1" y="261"/>
                      <a:pt x="35" y="372"/>
                      <a:pt x="101" y="403"/>
                    </a:cubicBezTo>
                    <a:lnTo>
                      <a:pt x="811" y="776"/>
                    </a:lnTo>
                    <a:cubicBezTo>
                      <a:pt x="824" y="787"/>
                      <a:pt x="835" y="787"/>
                      <a:pt x="845" y="787"/>
                    </a:cubicBezTo>
                    <a:cubicBezTo>
                      <a:pt x="900" y="787"/>
                      <a:pt x="942" y="732"/>
                      <a:pt x="956" y="645"/>
                    </a:cubicBezTo>
                    <a:cubicBezTo>
                      <a:pt x="977" y="535"/>
                      <a:pt x="942" y="414"/>
                      <a:pt x="877" y="382"/>
                    </a:cubicBezTo>
                    <a:lnTo>
                      <a:pt x="167" y="9"/>
                    </a:lnTo>
                    <a:cubicBezTo>
                      <a:pt x="155" y="3"/>
                      <a:pt x="145" y="1"/>
                      <a:pt x="134"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1355126" y="1807734"/>
                <a:ext cx="313773" cy="123844"/>
              </a:xfrm>
              <a:custGeom>
                <a:avLst/>
                <a:gdLst/>
                <a:ahLst/>
                <a:cxnLst/>
                <a:rect l="l" t="t" r="r" b="b"/>
                <a:pathLst>
                  <a:path w="527" h="208" extrusionOk="0">
                    <a:moveTo>
                      <a:pt x="426" y="0"/>
                    </a:moveTo>
                    <a:cubicBezTo>
                      <a:pt x="405" y="0"/>
                      <a:pt x="395" y="0"/>
                      <a:pt x="371" y="11"/>
                    </a:cubicBezTo>
                    <a:lnTo>
                      <a:pt x="0" y="208"/>
                    </a:lnTo>
                    <a:lnTo>
                      <a:pt x="526" y="208"/>
                    </a:lnTo>
                    <a:cubicBezTo>
                      <a:pt x="526" y="176"/>
                      <a:pt x="516" y="142"/>
                      <a:pt x="516" y="111"/>
                    </a:cubicBezTo>
                    <a:cubicBezTo>
                      <a:pt x="502" y="100"/>
                      <a:pt x="492" y="77"/>
                      <a:pt x="492" y="66"/>
                    </a:cubicBezTo>
                    <a:cubicBezTo>
                      <a:pt x="481" y="34"/>
                      <a:pt x="460" y="21"/>
                      <a:pt x="437" y="11"/>
                    </a:cubicBezTo>
                    <a:lnTo>
                      <a:pt x="426" y="0"/>
                    </a:lnTo>
                    <a:close/>
                  </a:path>
                </a:pathLst>
              </a:custGeom>
              <a:solidFill>
                <a:srgbClr val="795E8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1093153" y="1585055"/>
                <a:ext cx="575747" cy="346524"/>
              </a:xfrm>
              <a:custGeom>
                <a:avLst/>
                <a:gdLst/>
                <a:ahLst/>
                <a:cxnLst/>
                <a:rect l="l" t="t" r="r" b="b"/>
                <a:pathLst>
                  <a:path w="967" h="582" extrusionOk="0">
                    <a:moveTo>
                      <a:pt x="111" y="1"/>
                    </a:moveTo>
                    <a:cubicBezTo>
                      <a:pt x="67" y="14"/>
                      <a:pt x="35" y="67"/>
                      <a:pt x="22" y="145"/>
                    </a:cubicBezTo>
                    <a:cubicBezTo>
                      <a:pt x="1" y="253"/>
                      <a:pt x="35" y="374"/>
                      <a:pt x="101" y="408"/>
                    </a:cubicBezTo>
                    <a:lnTo>
                      <a:pt x="111" y="408"/>
                    </a:lnTo>
                    <a:lnTo>
                      <a:pt x="440" y="582"/>
                    </a:lnTo>
                    <a:lnTo>
                      <a:pt x="966" y="582"/>
                    </a:lnTo>
                    <a:cubicBezTo>
                      <a:pt x="966" y="550"/>
                      <a:pt x="956" y="516"/>
                      <a:pt x="956" y="485"/>
                    </a:cubicBezTo>
                    <a:cubicBezTo>
                      <a:pt x="942" y="474"/>
                      <a:pt x="932" y="451"/>
                      <a:pt x="932" y="440"/>
                    </a:cubicBezTo>
                    <a:cubicBezTo>
                      <a:pt x="921" y="408"/>
                      <a:pt x="900" y="395"/>
                      <a:pt x="877" y="385"/>
                    </a:cubicBezTo>
                    <a:lnTo>
                      <a:pt x="866" y="374"/>
                    </a:lnTo>
                    <a:lnTo>
                      <a:pt x="548" y="211"/>
                    </a:lnTo>
                    <a:lnTo>
                      <a:pt x="167" y="14"/>
                    </a:lnTo>
                    <a:cubicBezTo>
                      <a:pt x="153" y="1"/>
                      <a:pt x="132" y="1"/>
                      <a:pt x="111"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1093153" y="1930982"/>
                <a:ext cx="575747" cy="347120"/>
              </a:xfrm>
              <a:custGeom>
                <a:avLst/>
                <a:gdLst/>
                <a:ahLst/>
                <a:cxnLst/>
                <a:rect l="l" t="t" r="r" b="b"/>
                <a:pathLst>
                  <a:path w="967" h="583" extrusionOk="0">
                    <a:moveTo>
                      <a:pt x="440" y="1"/>
                    </a:moveTo>
                    <a:lnTo>
                      <a:pt x="111" y="177"/>
                    </a:lnTo>
                    <a:cubicBezTo>
                      <a:pt x="67" y="188"/>
                      <a:pt x="35" y="243"/>
                      <a:pt x="22" y="319"/>
                    </a:cubicBezTo>
                    <a:cubicBezTo>
                      <a:pt x="1" y="430"/>
                      <a:pt x="35" y="537"/>
                      <a:pt x="101" y="582"/>
                    </a:cubicBezTo>
                    <a:lnTo>
                      <a:pt x="167" y="582"/>
                    </a:lnTo>
                    <a:lnTo>
                      <a:pt x="548" y="374"/>
                    </a:lnTo>
                    <a:lnTo>
                      <a:pt x="866" y="209"/>
                    </a:lnTo>
                    <a:lnTo>
                      <a:pt x="877" y="198"/>
                    </a:lnTo>
                    <a:cubicBezTo>
                      <a:pt x="890" y="188"/>
                      <a:pt x="900" y="188"/>
                      <a:pt x="911" y="177"/>
                    </a:cubicBezTo>
                    <a:cubicBezTo>
                      <a:pt x="932" y="143"/>
                      <a:pt x="956" y="111"/>
                      <a:pt x="956" y="56"/>
                    </a:cubicBezTo>
                    <a:cubicBezTo>
                      <a:pt x="966" y="46"/>
                      <a:pt x="966" y="25"/>
                      <a:pt x="96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8"/>
              <p:cNvSpPr/>
              <p:nvPr/>
            </p:nvSpPr>
            <p:spPr>
              <a:xfrm>
                <a:off x="1355126" y="1930982"/>
                <a:ext cx="313773" cy="124439"/>
              </a:xfrm>
              <a:custGeom>
                <a:avLst/>
                <a:gdLst/>
                <a:ahLst/>
                <a:cxnLst/>
                <a:rect l="l" t="t" r="r" b="b"/>
                <a:pathLst>
                  <a:path w="527" h="209" extrusionOk="0">
                    <a:moveTo>
                      <a:pt x="0" y="1"/>
                    </a:moveTo>
                    <a:lnTo>
                      <a:pt x="371" y="198"/>
                    </a:lnTo>
                    <a:cubicBezTo>
                      <a:pt x="384" y="209"/>
                      <a:pt x="395" y="209"/>
                      <a:pt x="405" y="209"/>
                    </a:cubicBezTo>
                    <a:lnTo>
                      <a:pt x="426" y="209"/>
                    </a:lnTo>
                    <a:cubicBezTo>
                      <a:pt x="437" y="198"/>
                      <a:pt x="460" y="188"/>
                      <a:pt x="471" y="177"/>
                    </a:cubicBezTo>
                    <a:cubicBezTo>
                      <a:pt x="492" y="143"/>
                      <a:pt x="516" y="111"/>
                      <a:pt x="516" y="56"/>
                    </a:cubicBezTo>
                    <a:cubicBezTo>
                      <a:pt x="526" y="46"/>
                      <a:pt x="526" y="25"/>
                      <a:pt x="526"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8"/>
              <p:cNvSpPr/>
              <p:nvPr/>
            </p:nvSpPr>
            <p:spPr>
              <a:xfrm>
                <a:off x="1093153" y="2253094"/>
                <a:ext cx="581701" cy="475727"/>
              </a:xfrm>
              <a:custGeom>
                <a:avLst/>
                <a:gdLst/>
                <a:ahLst/>
                <a:cxnLst/>
                <a:rect l="l" t="t" r="r" b="b"/>
                <a:pathLst>
                  <a:path w="977" h="799" extrusionOk="0">
                    <a:moveTo>
                      <a:pt x="846" y="1"/>
                    </a:moveTo>
                    <a:cubicBezTo>
                      <a:pt x="835" y="1"/>
                      <a:pt x="823" y="3"/>
                      <a:pt x="811" y="10"/>
                    </a:cubicBezTo>
                    <a:lnTo>
                      <a:pt x="101" y="391"/>
                    </a:lnTo>
                    <a:cubicBezTo>
                      <a:pt x="35" y="425"/>
                      <a:pt x="1" y="536"/>
                      <a:pt x="22" y="643"/>
                    </a:cubicBezTo>
                    <a:cubicBezTo>
                      <a:pt x="35" y="743"/>
                      <a:pt x="88" y="798"/>
                      <a:pt x="132" y="798"/>
                    </a:cubicBezTo>
                    <a:cubicBezTo>
                      <a:pt x="143" y="798"/>
                      <a:pt x="153" y="798"/>
                      <a:pt x="167" y="785"/>
                    </a:cubicBezTo>
                    <a:lnTo>
                      <a:pt x="877" y="415"/>
                    </a:lnTo>
                    <a:cubicBezTo>
                      <a:pt x="942" y="380"/>
                      <a:pt x="977" y="259"/>
                      <a:pt x="956" y="152"/>
                    </a:cubicBezTo>
                    <a:cubicBezTo>
                      <a:pt x="945" y="61"/>
                      <a:pt x="899" y="1"/>
                      <a:pt x="84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8"/>
              <p:cNvSpPr/>
              <p:nvPr/>
            </p:nvSpPr>
            <p:spPr>
              <a:xfrm>
                <a:off x="1093153" y="2031010"/>
                <a:ext cx="581701" cy="475727"/>
              </a:xfrm>
              <a:custGeom>
                <a:avLst/>
                <a:gdLst/>
                <a:ahLst/>
                <a:cxnLst/>
                <a:rect l="l" t="t" r="r" b="b"/>
                <a:pathLst>
                  <a:path w="977" h="799" extrusionOk="0">
                    <a:moveTo>
                      <a:pt x="132" y="0"/>
                    </a:moveTo>
                    <a:cubicBezTo>
                      <a:pt x="82" y="0"/>
                      <a:pt x="41" y="61"/>
                      <a:pt x="22" y="151"/>
                    </a:cubicBezTo>
                    <a:cubicBezTo>
                      <a:pt x="1" y="262"/>
                      <a:pt x="35" y="369"/>
                      <a:pt x="101" y="404"/>
                    </a:cubicBezTo>
                    <a:lnTo>
                      <a:pt x="811" y="788"/>
                    </a:lnTo>
                    <a:cubicBezTo>
                      <a:pt x="824" y="788"/>
                      <a:pt x="835" y="798"/>
                      <a:pt x="845" y="798"/>
                    </a:cubicBezTo>
                    <a:cubicBezTo>
                      <a:pt x="900" y="798"/>
                      <a:pt x="942" y="732"/>
                      <a:pt x="956" y="646"/>
                    </a:cubicBezTo>
                    <a:cubicBezTo>
                      <a:pt x="977" y="535"/>
                      <a:pt x="942" y="414"/>
                      <a:pt x="877" y="383"/>
                    </a:cubicBezTo>
                    <a:lnTo>
                      <a:pt x="167" y="9"/>
                    </a:lnTo>
                    <a:cubicBezTo>
                      <a:pt x="155" y="3"/>
                      <a:pt x="143" y="0"/>
                      <a:pt x="132"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8"/>
              <p:cNvSpPr/>
              <p:nvPr/>
            </p:nvSpPr>
            <p:spPr>
              <a:xfrm>
                <a:off x="1093153" y="2703217"/>
                <a:ext cx="581701" cy="495970"/>
              </a:xfrm>
              <a:custGeom>
                <a:avLst/>
                <a:gdLst/>
                <a:ahLst/>
                <a:cxnLst/>
                <a:rect l="l" t="t" r="r" b="b"/>
                <a:pathLst>
                  <a:path w="977" h="833" extrusionOk="0">
                    <a:moveTo>
                      <a:pt x="844" y="0"/>
                    </a:moveTo>
                    <a:cubicBezTo>
                      <a:pt x="833" y="0"/>
                      <a:pt x="822" y="3"/>
                      <a:pt x="811" y="8"/>
                    </a:cubicBezTo>
                    <a:lnTo>
                      <a:pt x="101" y="382"/>
                    </a:lnTo>
                    <a:cubicBezTo>
                      <a:pt x="46" y="424"/>
                      <a:pt x="1" y="524"/>
                      <a:pt x="22" y="666"/>
                    </a:cubicBezTo>
                    <a:cubicBezTo>
                      <a:pt x="44" y="768"/>
                      <a:pt x="93" y="832"/>
                      <a:pt x="142" y="832"/>
                    </a:cubicBezTo>
                    <a:cubicBezTo>
                      <a:pt x="146" y="832"/>
                      <a:pt x="150" y="832"/>
                      <a:pt x="153" y="831"/>
                    </a:cubicBezTo>
                    <a:cubicBezTo>
                      <a:pt x="153" y="831"/>
                      <a:pt x="177" y="831"/>
                      <a:pt x="177" y="818"/>
                    </a:cubicBezTo>
                    <a:cubicBezTo>
                      <a:pt x="406" y="645"/>
                      <a:pt x="648" y="534"/>
                      <a:pt x="877" y="403"/>
                    </a:cubicBezTo>
                    <a:cubicBezTo>
                      <a:pt x="942" y="382"/>
                      <a:pt x="977" y="261"/>
                      <a:pt x="956" y="150"/>
                    </a:cubicBezTo>
                    <a:cubicBezTo>
                      <a:pt x="945" y="61"/>
                      <a:pt x="898" y="0"/>
                      <a:pt x="844"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8"/>
              <p:cNvSpPr/>
              <p:nvPr/>
            </p:nvSpPr>
            <p:spPr>
              <a:xfrm>
                <a:off x="1093153" y="2480537"/>
                <a:ext cx="581701" cy="469177"/>
              </a:xfrm>
              <a:custGeom>
                <a:avLst/>
                <a:gdLst/>
                <a:ahLst/>
                <a:cxnLst/>
                <a:rect l="l" t="t" r="r" b="b"/>
                <a:pathLst>
                  <a:path w="977" h="788" extrusionOk="0">
                    <a:moveTo>
                      <a:pt x="134" y="1"/>
                    </a:moveTo>
                    <a:cubicBezTo>
                      <a:pt x="83" y="1"/>
                      <a:pt x="42" y="62"/>
                      <a:pt x="22" y="154"/>
                    </a:cubicBezTo>
                    <a:cubicBezTo>
                      <a:pt x="1" y="261"/>
                      <a:pt x="35" y="372"/>
                      <a:pt x="101" y="403"/>
                    </a:cubicBezTo>
                    <a:lnTo>
                      <a:pt x="811" y="777"/>
                    </a:lnTo>
                    <a:cubicBezTo>
                      <a:pt x="824" y="787"/>
                      <a:pt x="835" y="787"/>
                      <a:pt x="845" y="787"/>
                    </a:cubicBezTo>
                    <a:cubicBezTo>
                      <a:pt x="900" y="787"/>
                      <a:pt x="942" y="732"/>
                      <a:pt x="956" y="645"/>
                    </a:cubicBezTo>
                    <a:cubicBezTo>
                      <a:pt x="977" y="535"/>
                      <a:pt x="942" y="416"/>
                      <a:pt x="877" y="382"/>
                    </a:cubicBezTo>
                    <a:lnTo>
                      <a:pt x="167" y="9"/>
                    </a:lnTo>
                    <a:cubicBezTo>
                      <a:pt x="155" y="4"/>
                      <a:pt x="145" y="1"/>
                      <a:pt x="134"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8"/>
              <p:cNvSpPr/>
              <p:nvPr/>
            </p:nvSpPr>
            <p:spPr>
              <a:xfrm>
                <a:off x="1373584" y="3131905"/>
                <a:ext cx="313773" cy="151232"/>
              </a:xfrm>
              <a:custGeom>
                <a:avLst/>
                <a:gdLst/>
                <a:ahLst/>
                <a:cxnLst/>
                <a:rect l="l" t="t" r="r" b="b"/>
                <a:pathLst>
                  <a:path w="527" h="254" extrusionOk="0">
                    <a:moveTo>
                      <a:pt x="406" y="1"/>
                    </a:moveTo>
                    <a:cubicBezTo>
                      <a:pt x="385" y="1"/>
                      <a:pt x="364" y="1"/>
                      <a:pt x="353" y="11"/>
                    </a:cubicBezTo>
                    <a:cubicBezTo>
                      <a:pt x="232" y="77"/>
                      <a:pt x="111" y="153"/>
                      <a:pt x="1" y="253"/>
                    </a:cubicBezTo>
                    <a:lnTo>
                      <a:pt x="527" y="153"/>
                    </a:lnTo>
                    <a:cubicBezTo>
                      <a:pt x="516" y="122"/>
                      <a:pt x="506" y="98"/>
                      <a:pt x="495" y="77"/>
                    </a:cubicBezTo>
                    <a:cubicBezTo>
                      <a:pt x="495" y="67"/>
                      <a:pt x="485" y="56"/>
                      <a:pt x="471" y="46"/>
                    </a:cubicBezTo>
                    <a:cubicBezTo>
                      <a:pt x="461" y="22"/>
                      <a:pt x="440" y="11"/>
                      <a:pt x="419" y="1"/>
                    </a:cubicBezTo>
                    <a:close/>
                  </a:path>
                </a:pathLst>
              </a:custGeom>
              <a:solidFill>
                <a:srgbClr val="795E8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8"/>
              <p:cNvSpPr/>
              <p:nvPr/>
            </p:nvSpPr>
            <p:spPr>
              <a:xfrm>
                <a:off x="1093153" y="2930064"/>
                <a:ext cx="594204" cy="353074"/>
              </a:xfrm>
              <a:custGeom>
                <a:avLst/>
                <a:gdLst/>
                <a:ahLst/>
                <a:cxnLst/>
                <a:rect l="l" t="t" r="r" b="b"/>
                <a:pathLst>
                  <a:path w="998" h="593" extrusionOk="0">
                    <a:moveTo>
                      <a:pt x="111" y="1"/>
                    </a:moveTo>
                    <a:cubicBezTo>
                      <a:pt x="67" y="11"/>
                      <a:pt x="35" y="66"/>
                      <a:pt x="22" y="143"/>
                    </a:cubicBezTo>
                    <a:cubicBezTo>
                      <a:pt x="1" y="264"/>
                      <a:pt x="46" y="416"/>
                      <a:pt x="111" y="450"/>
                    </a:cubicBezTo>
                    <a:lnTo>
                      <a:pt x="132" y="450"/>
                    </a:lnTo>
                    <a:cubicBezTo>
                      <a:pt x="243" y="503"/>
                      <a:pt x="364" y="548"/>
                      <a:pt x="472" y="592"/>
                    </a:cubicBezTo>
                    <a:lnTo>
                      <a:pt x="998" y="492"/>
                    </a:lnTo>
                    <a:cubicBezTo>
                      <a:pt x="987" y="461"/>
                      <a:pt x="977" y="437"/>
                      <a:pt x="966" y="416"/>
                    </a:cubicBezTo>
                    <a:cubicBezTo>
                      <a:pt x="966" y="406"/>
                      <a:pt x="956" y="395"/>
                      <a:pt x="942" y="385"/>
                    </a:cubicBezTo>
                    <a:cubicBezTo>
                      <a:pt x="932" y="361"/>
                      <a:pt x="911" y="350"/>
                      <a:pt x="890" y="340"/>
                    </a:cubicBezTo>
                    <a:lnTo>
                      <a:pt x="877" y="340"/>
                    </a:lnTo>
                    <a:cubicBezTo>
                      <a:pt x="769" y="306"/>
                      <a:pt x="658" y="264"/>
                      <a:pt x="548" y="208"/>
                    </a:cubicBezTo>
                    <a:lnTo>
                      <a:pt x="167" y="11"/>
                    </a:lnTo>
                    <a:cubicBezTo>
                      <a:pt x="153" y="1"/>
                      <a:pt x="132" y="1"/>
                      <a:pt x="111"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8"/>
              <p:cNvSpPr/>
              <p:nvPr/>
            </p:nvSpPr>
            <p:spPr>
              <a:xfrm>
                <a:off x="1177699" y="3223002"/>
                <a:ext cx="509658" cy="476322"/>
              </a:xfrm>
              <a:custGeom>
                <a:avLst/>
                <a:gdLst/>
                <a:ahLst/>
                <a:cxnLst/>
                <a:rect l="l" t="t" r="r" b="b"/>
                <a:pathLst>
                  <a:path w="856" h="800" extrusionOk="0">
                    <a:moveTo>
                      <a:pt x="856" y="0"/>
                    </a:moveTo>
                    <a:lnTo>
                      <a:pt x="330" y="100"/>
                    </a:lnTo>
                    <a:cubicBezTo>
                      <a:pt x="243" y="177"/>
                      <a:pt x="143" y="263"/>
                      <a:pt x="67" y="353"/>
                    </a:cubicBezTo>
                    <a:cubicBezTo>
                      <a:pt x="25" y="374"/>
                      <a:pt x="1" y="450"/>
                      <a:pt x="25" y="550"/>
                    </a:cubicBezTo>
                    <a:cubicBezTo>
                      <a:pt x="56" y="682"/>
                      <a:pt x="143" y="789"/>
                      <a:pt x="222" y="800"/>
                    </a:cubicBezTo>
                    <a:lnTo>
                      <a:pt x="253" y="800"/>
                    </a:lnTo>
                    <a:cubicBezTo>
                      <a:pt x="264" y="789"/>
                      <a:pt x="264" y="779"/>
                      <a:pt x="274" y="768"/>
                    </a:cubicBezTo>
                    <a:cubicBezTo>
                      <a:pt x="353" y="647"/>
                      <a:pt x="440" y="537"/>
                      <a:pt x="537" y="429"/>
                    </a:cubicBezTo>
                    <a:cubicBezTo>
                      <a:pt x="616" y="340"/>
                      <a:pt x="703" y="253"/>
                      <a:pt x="790" y="177"/>
                    </a:cubicBezTo>
                    <a:lnTo>
                      <a:pt x="814" y="177"/>
                    </a:lnTo>
                    <a:cubicBezTo>
                      <a:pt x="814" y="166"/>
                      <a:pt x="824" y="156"/>
                      <a:pt x="835" y="142"/>
                    </a:cubicBezTo>
                    <a:cubicBezTo>
                      <a:pt x="845" y="121"/>
                      <a:pt x="856" y="77"/>
                      <a:pt x="856" y="45"/>
                    </a:cubicBezTo>
                    <a:lnTo>
                      <a:pt x="856"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8"/>
              <p:cNvSpPr/>
              <p:nvPr/>
            </p:nvSpPr>
            <p:spPr>
              <a:xfrm>
                <a:off x="1380133" y="3223002"/>
                <a:ext cx="307224" cy="111936"/>
              </a:xfrm>
              <a:custGeom>
                <a:avLst/>
                <a:gdLst/>
                <a:ahLst/>
                <a:cxnLst/>
                <a:rect l="l" t="t" r="r" b="b"/>
                <a:pathLst>
                  <a:path w="516" h="188" extrusionOk="0">
                    <a:moveTo>
                      <a:pt x="516" y="0"/>
                    </a:moveTo>
                    <a:lnTo>
                      <a:pt x="0" y="100"/>
                    </a:lnTo>
                    <a:cubicBezTo>
                      <a:pt x="132" y="142"/>
                      <a:pt x="263" y="166"/>
                      <a:pt x="408" y="187"/>
                    </a:cubicBezTo>
                    <a:lnTo>
                      <a:pt x="439" y="187"/>
                    </a:lnTo>
                    <a:cubicBezTo>
                      <a:pt x="439" y="187"/>
                      <a:pt x="450" y="187"/>
                      <a:pt x="450" y="177"/>
                    </a:cubicBezTo>
                    <a:cubicBezTo>
                      <a:pt x="474" y="177"/>
                      <a:pt x="484" y="156"/>
                      <a:pt x="495" y="142"/>
                    </a:cubicBezTo>
                    <a:cubicBezTo>
                      <a:pt x="505" y="121"/>
                      <a:pt x="516" y="77"/>
                      <a:pt x="516" y="45"/>
                    </a:cubicBezTo>
                    <a:lnTo>
                      <a:pt x="516"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8"/>
              <p:cNvSpPr/>
              <p:nvPr/>
            </p:nvSpPr>
            <p:spPr>
              <a:xfrm>
                <a:off x="1412880" y="3485573"/>
                <a:ext cx="425112" cy="642439"/>
              </a:xfrm>
              <a:custGeom>
                <a:avLst/>
                <a:gdLst/>
                <a:ahLst/>
                <a:cxnLst/>
                <a:rect l="l" t="t" r="r" b="b"/>
                <a:pathLst>
                  <a:path w="714" h="1079" extrusionOk="0">
                    <a:moveTo>
                      <a:pt x="521" y="1"/>
                    </a:moveTo>
                    <a:cubicBezTo>
                      <a:pt x="496" y="1"/>
                      <a:pt x="471" y="10"/>
                      <a:pt x="450" y="30"/>
                    </a:cubicBezTo>
                    <a:cubicBezTo>
                      <a:pt x="287" y="227"/>
                      <a:pt x="142" y="459"/>
                      <a:pt x="35" y="722"/>
                    </a:cubicBezTo>
                    <a:cubicBezTo>
                      <a:pt x="0" y="788"/>
                      <a:pt x="66" y="919"/>
                      <a:pt x="166" y="1006"/>
                    </a:cubicBezTo>
                    <a:cubicBezTo>
                      <a:pt x="223" y="1056"/>
                      <a:pt x="280" y="1079"/>
                      <a:pt x="322" y="1079"/>
                    </a:cubicBezTo>
                    <a:cubicBezTo>
                      <a:pt x="344" y="1079"/>
                      <a:pt x="362" y="1073"/>
                      <a:pt x="374" y="1061"/>
                    </a:cubicBezTo>
                    <a:cubicBezTo>
                      <a:pt x="374" y="1050"/>
                      <a:pt x="384" y="1040"/>
                      <a:pt x="384" y="1029"/>
                    </a:cubicBezTo>
                    <a:cubicBezTo>
                      <a:pt x="450" y="753"/>
                      <a:pt x="550" y="504"/>
                      <a:pt x="681" y="283"/>
                    </a:cubicBezTo>
                    <a:cubicBezTo>
                      <a:pt x="713" y="227"/>
                      <a:pt x="692" y="130"/>
                      <a:pt x="637" y="64"/>
                    </a:cubicBezTo>
                    <a:cubicBezTo>
                      <a:pt x="603" y="24"/>
                      <a:pt x="561" y="1"/>
                      <a:pt x="521"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8"/>
              <p:cNvSpPr/>
              <p:nvPr/>
            </p:nvSpPr>
            <p:spPr>
              <a:xfrm>
                <a:off x="1179485" y="3423056"/>
                <a:ext cx="651958" cy="286389"/>
              </a:xfrm>
              <a:custGeom>
                <a:avLst/>
                <a:gdLst/>
                <a:ahLst/>
                <a:cxnLst/>
                <a:rect l="l" t="t" r="r" b="b"/>
                <a:pathLst>
                  <a:path w="1095" h="481" extrusionOk="0">
                    <a:moveTo>
                      <a:pt x="91" y="1"/>
                    </a:moveTo>
                    <a:cubicBezTo>
                      <a:pt x="35" y="1"/>
                      <a:pt x="0" y="94"/>
                      <a:pt x="22" y="214"/>
                    </a:cubicBezTo>
                    <a:cubicBezTo>
                      <a:pt x="53" y="346"/>
                      <a:pt x="140" y="453"/>
                      <a:pt x="219" y="464"/>
                    </a:cubicBezTo>
                    <a:cubicBezTo>
                      <a:pt x="309" y="475"/>
                      <a:pt x="400" y="480"/>
                      <a:pt x="489" y="480"/>
                    </a:cubicBezTo>
                    <a:cubicBezTo>
                      <a:pt x="671" y="480"/>
                      <a:pt x="849" y="459"/>
                      <a:pt x="1018" y="422"/>
                    </a:cubicBezTo>
                    <a:cubicBezTo>
                      <a:pt x="1029" y="422"/>
                      <a:pt x="1039" y="422"/>
                      <a:pt x="1050" y="411"/>
                    </a:cubicBezTo>
                    <a:cubicBezTo>
                      <a:pt x="1095" y="377"/>
                      <a:pt x="1095" y="322"/>
                      <a:pt x="1073" y="246"/>
                    </a:cubicBezTo>
                    <a:cubicBezTo>
                      <a:pt x="1050" y="169"/>
                      <a:pt x="974" y="104"/>
                      <a:pt x="908" y="104"/>
                    </a:cubicBezTo>
                    <a:cubicBezTo>
                      <a:pt x="875" y="105"/>
                      <a:pt x="843" y="106"/>
                      <a:pt x="810" y="106"/>
                    </a:cubicBezTo>
                    <a:cubicBezTo>
                      <a:pt x="579" y="106"/>
                      <a:pt x="348" y="73"/>
                      <a:pt x="108" y="4"/>
                    </a:cubicBezTo>
                    <a:cubicBezTo>
                      <a:pt x="102" y="2"/>
                      <a:pt x="97" y="1"/>
                      <a:pt x="91"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8"/>
              <p:cNvSpPr/>
              <p:nvPr/>
            </p:nvSpPr>
            <p:spPr>
              <a:xfrm>
                <a:off x="1804054" y="3780892"/>
                <a:ext cx="281026" cy="650775"/>
              </a:xfrm>
              <a:custGeom>
                <a:avLst/>
                <a:gdLst/>
                <a:ahLst/>
                <a:cxnLst/>
                <a:rect l="l" t="t" r="r" b="b"/>
                <a:pathLst>
                  <a:path w="472" h="1093" extrusionOk="0">
                    <a:moveTo>
                      <a:pt x="255" y="1"/>
                    </a:moveTo>
                    <a:cubicBezTo>
                      <a:pt x="213" y="1"/>
                      <a:pt x="179" y="18"/>
                      <a:pt x="167" y="50"/>
                    </a:cubicBezTo>
                    <a:cubicBezTo>
                      <a:pt x="77" y="302"/>
                      <a:pt x="24" y="565"/>
                      <a:pt x="1" y="838"/>
                    </a:cubicBezTo>
                    <a:cubicBezTo>
                      <a:pt x="1" y="915"/>
                      <a:pt x="101" y="1025"/>
                      <a:pt x="232" y="1070"/>
                    </a:cubicBezTo>
                    <a:cubicBezTo>
                      <a:pt x="269" y="1086"/>
                      <a:pt x="305" y="1093"/>
                      <a:pt x="336" y="1093"/>
                    </a:cubicBezTo>
                    <a:cubicBezTo>
                      <a:pt x="387" y="1093"/>
                      <a:pt x="427" y="1074"/>
                      <a:pt x="440" y="1046"/>
                    </a:cubicBezTo>
                    <a:lnTo>
                      <a:pt x="440" y="1015"/>
                    </a:lnTo>
                    <a:cubicBezTo>
                      <a:pt x="406" y="741"/>
                      <a:pt x="419" y="468"/>
                      <a:pt x="461" y="215"/>
                    </a:cubicBezTo>
                    <a:cubicBezTo>
                      <a:pt x="472" y="150"/>
                      <a:pt x="429" y="73"/>
                      <a:pt x="353" y="29"/>
                    </a:cubicBezTo>
                    <a:cubicBezTo>
                      <a:pt x="320" y="10"/>
                      <a:pt x="285" y="1"/>
                      <a:pt x="255"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8"/>
              <p:cNvSpPr/>
              <p:nvPr/>
            </p:nvSpPr>
            <p:spPr>
              <a:xfrm>
                <a:off x="1412880" y="3780892"/>
                <a:ext cx="679941" cy="345333"/>
              </a:xfrm>
              <a:custGeom>
                <a:avLst/>
                <a:gdLst/>
                <a:ahLst/>
                <a:cxnLst/>
                <a:rect l="l" t="t" r="r" b="b"/>
                <a:pathLst>
                  <a:path w="1142" h="580" extrusionOk="0">
                    <a:moveTo>
                      <a:pt x="911" y="0"/>
                    </a:moveTo>
                    <a:cubicBezTo>
                      <a:pt x="895" y="0"/>
                      <a:pt x="880" y="2"/>
                      <a:pt x="866" y="8"/>
                    </a:cubicBezTo>
                    <a:cubicBezTo>
                      <a:pt x="626" y="105"/>
                      <a:pt x="363" y="160"/>
                      <a:pt x="90" y="181"/>
                    </a:cubicBezTo>
                    <a:cubicBezTo>
                      <a:pt x="24" y="192"/>
                      <a:pt x="0" y="292"/>
                      <a:pt x="77" y="402"/>
                    </a:cubicBezTo>
                    <a:cubicBezTo>
                      <a:pt x="135" y="506"/>
                      <a:pt x="243" y="580"/>
                      <a:pt x="313" y="580"/>
                    </a:cubicBezTo>
                    <a:cubicBezTo>
                      <a:pt x="323" y="580"/>
                      <a:pt x="332" y="578"/>
                      <a:pt x="340" y="576"/>
                    </a:cubicBezTo>
                    <a:cubicBezTo>
                      <a:pt x="616" y="510"/>
                      <a:pt x="866" y="402"/>
                      <a:pt x="1086" y="270"/>
                    </a:cubicBezTo>
                    <a:cubicBezTo>
                      <a:pt x="1097" y="257"/>
                      <a:pt x="1108" y="257"/>
                      <a:pt x="1108" y="247"/>
                    </a:cubicBezTo>
                    <a:cubicBezTo>
                      <a:pt x="1142" y="205"/>
                      <a:pt x="1129" y="139"/>
                      <a:pt x="1076" y="84"/>
                    </a:cubicBezTo>
                    <a:cubicBezTo>
                      <a:pt x="1033" y="32"/>
                      <a:pt x="968" y="0"/>
                      <a:pt x="911"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8"/>
              <p:cNvSpPr/>
              <p:nvPr/>
            </p:nvSpPr>
            <p:spPr>
              <a:xfrm>
                <a:off x="2216068" y="3973206"/>
                <a:ext cx="124438" cy="307228"/>
              </a:xfrm>
              <a:custGeom>
                <a:avLst/>
                <a:gdLst/>
                <a:ahLst/>
                <a:cxnLst/>
                <a:rect l="l" t="t" r="r" b="b"/>
                <a:pathLst>
                  <a:path w="209" h="516" extrusionOk="0">
                    <a:moveTo>
                      <a:pt x="132" y="0"/>
                    </a:moveTo>
                    <a:cubicBezTo>
                      <a:pt x="121" y="0"/>
                      <a:pt x="98" y="0"/>
                      <a:pt x="87" y="13"/>
                    </a:cubicBezTo>
                    <a:cubicBezTo>
                      <a:pt x="66" y="13"/>
                      <a:pt x="43" y="24"/>
                      <a:pt x="21" y="34"/>
                    </a:cubicBezTo>
                    <a:lnTo>
                      <a:pt x="11" y="45"/>
                    </a:lnTo>
                    <a:cubicBezTo>
                      <a:pt x="0" y="55"/>
                      <a:pt x="0" y="79"/>
                      <a:pt x="0" y="100"/>
                    </a:cubicBezTo>
                    <a:cubicBezTo>
                      <a:pt x="0" y="231"/>
                      <a:pt x="11" y="373"/>
                      <a:pt x="32" y="515"/>
                    </a:cubicBezTo>
                    <a:lnTo>
                      <a:pt x="208" y="24"/>
                    </a:lnTo>
                    <a:cubicBezTo>
                      <a:pt x="187" y="13"/>
                      <a:pt x="153" y="0"/>
                      <a:pt x="132" y="0"/>
                    </a:cubicBezTo>
                    <a:close/>
                  </a:path>
                </a:pathLst>
              </a:custGeom>
              <a:solidFill>
                <a:srgbClr val="795E8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8"/>
              <p:cNvSpPr/>
              <p:nvPr/>
            </p:nvSpPr>
            <p:spPr>
              <a:xfrm>
                <a:off x="1798100" y="3973206"/>
                <a:ext cx="542405" cy="459651"/>
              </a:xfrm>
              <a:custGeom>
                <a:avLst/>
                <a:gdLst/>
                <a:ahLst/>
                <a:cxnLst/>
                <a:rect l="l" t="t" r="r" b="b"/>
                <a:pathLst>
                  <a:path w="911" h="772" extrusionOk="0">
                    <a:moveTo>
                      <a:pt x="834" y="0"/>
                    </a:moveTo>
                    <a:cubicBezTo>
                      <a:pt x="823" y="0"/>
                      <a:pt x="800" y="0"/>
                      <a:pt x="789" y="13"/>
                    </a:cubicBezTo>
                    <a:cubicBezTo>
                      <a:pt x="768" y="13"/>
                      <a:pt x="745" y="24"/>
                      <a:pt x="723" y="34"/>
                    </a:cubicBezTo>
                    <a:lnTo>
                      <a:pt x="713" y="45"/>
                    </a:lnTo>
                    <a:cubicBezTo>
                      <a:pt x="626" y="121"/>
                      <a:pt x="537" y="197"/>
                      <a:pt x="439" y="263"/>
                    </a:cubicBezTo>
                    <a:cubicBezTo>
                      <a:pt x="319" y="342"/>
                      <a:pt x="187" y="408"/>
                      <a:pt x="56" y="460"/>
                    </a:cubicBezTo>
                    <a:cubicBezTo>
                      <a:pt x="34" y="473"/>
                      <a:pt x="21" y="484"/>
                      <a:pt x="21" y="505"/>
                    </a:cubicBezTo>
                    <a:cubicBezTo>
                      <a:pt x="0" y="550"/>
                      <a:pt x="34" y="615"/>
                      <a:pt x="111" y="681"/>
                    </a:cubicBezTo>
                    <a:cubicBezTo>
                      <a:pt x="187" y="743"/>
                      <a:pt x="283" y="771"/>
                      <a:pt x="355" y="771"/>
                    </a:cubicBezTo>
                    <a:cubicBezTo>
                      <a:pt x="384" y="771"/>
                      <a:pt x="410" y="767"/>
                      <a:pt x="429" y="757"/>
                    </a:cubicBezTo>
                    <a:lnTo>
                      <a:pt x="439" y="747"/>
                    </a:lnTo>
                    <a:cubicBezTo>
                      <a:pt x="537" y="671"/>
                      <a:pt x="637" y="592"/>
                      <a:pt x="734" y="515"/>
                    </a:cubicBezTo>
                    <a:lnTo>
                      <a:pt x="910" y="24"/>
                    </a:lnTo>
                    <a:cubicBezTo>
                      <a:pt x="889" y="13"/>
                      <a:pt x="855" y="0"/>
                      <a:pt x="834"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8"/>
              <p:cNvSpPr/>
              <p:nvPr/>
            </p:nvSpPr>
            <p:spPr>
              <a:xfrm>
                <a:off x="2234525" y="3986900"/>
                <a:ext cx="334612" cy="601357"/>
              </a:xfrm>
              <a:custGeom>
                <a:avLst/>
                <a:gdLst/>
                <a:ahLst/>
                <a:cxnLst/>
                <a:rect l="l" t="t" r="r" b="b"/>
                <a:pathLst>
                  <a:path w="562" h="1010" extrusionOk="0">
                    <a:moveTo>
                      <a:pt x="177" y="1"/>
                    </a:moveTo>
                    <a:lnTo>
                      <a:pt x="1" y="492"/>
                    </a:lnTo>
                    <a:cubicBezTo>
                      <a:pt x="12" y="613"/>
                      <a:pt x="46" y="734"/>
                      <a:pt x="77" y="855"/>
                    </a:cubicBezTo>
                    <a:cubicBezTo>
                      <a:pt x="77" y="897"/>
                      <a:pt x="132" y="953"/>
                      <a:pt x="232" y="987"/>
                    </a:cubicBezTo>
                    <a:cubicBezTo>
                      <a:pt x="276" y="1002"/>
                      <a:pt x="325" y="1009"/>
                      <a:pt x="370" y="1009"/>
                    </a:cubicBezTo>
                    <a:cubicBezTo>
                      <a:pt x="450" y="1009"/>
                      <a:pt x="522" y="988"/>
                      <a:pt x="551" y="953"/>
                    </a:cubicBezTo>
                    <a:lnTo>
                      <a:pt x="551" y="932"/>
                    </a:lnTo>
                    <a:cubicBezTo>
                      <a:pt x="561" y="932"/>
                      <a:pt x="561" y="921"/>
                      <a:pt x="561" y="921"/>
                    </a:cubicBezTo>
                    <a:cubicBezTo>
                      <a:pt x="561" y="911"/>
                      <a:pt x="561" y="897"/>
                      <a:pt x="551" y="876"/>
                    </a:cubicBezTo>
                    <a:cubicBezTo>
                      <a:pt x="485" y="755"/>
                      <a:pt x="430" y="613"/>
                      <a:pt x="385" y="482"/>
                    </a:cubicBezTo>
                    <a:cubicBezTo>
                      <a:pt x="353" y="372"/>
                      <a:pt x="319" y="253"/>
                      <a:pt x="309" y="143"/>
                    </a:cubicBezTo>
                    <a:lnTo>
                      <a:pt x="309" y="132"/>
                    </a:lnTo>
                    <a:lnTo>
                      <a:pt x="298" y="122"/>
                    </a:lnTo>
                    <a:cubicBezTo>
                      <a:pt x="298" y="109"/>
                      <a:pt x="298" y="98"/>
                      <a:pt x="288" y="88"/>
                    </a:cubicBezTo>
                    <a:cubicBezTo>
                      <a:pt x="274" y="56"/>
                      <a:pt x="243" y="32"/>
                      <a:pt x="222" y="11"/>
                    </a:cubicBezTo>
                    <a:cubicBezTo>
                      <a:pt x="198" y="1"/>
                      <a:pt x="188" y="1"/>
                      <a:pt x="177"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8"/>
              <p:cNvSpPr/>
              <p:nvPr/>
            </p:nvSpPr>
            <p:spPr>
              <a:xfrm>
                <a:off x="2234525" y="3986900"/>
                <a:ext cx="183977" cy="293533"/>
              </a:xfrm>
              <a:custGeom>
                <a:avLst/>
                <a:gdLst/>
                <a:ahLst/>
                <a:cxnLst/>
                <a:rect l="l" t="t" r="r" b="b"/>
                <a:pathLst>
                  <a:path w="309" h="493" extrusionOk="0">
                    <a:moveTo>
                      <a:pt x="177" y="1"/>
                    </a:moveTo>
                    <a:lnTo>
                      <a:pt x="1" y="492"/>
                    </a:lnTo>
                    <a:cubicBezTo>
                      <a:pt x="101" y="395"/>
                      <a:pt x="198" y="295"/>
                      <a:pt x="288" y="187"/>
                    </a:cubicBezTo>
                    <a:cubicBezTo>
                      <a:pt x="298" y="174"/>
                      <a:pt x="298" y="164"/>
                      <a:pt x="298" y="153"/>
                    </a:cubicBezTo>
                    <a:lnTo>
                      <a:pt x="309" y="143"/>
                    </a:lnTo>
                    <a:lnTo>
                      <a:pt x="309" y="132"/>
                    </a:lnTo>
                    <a:cubicBezTo>
                      <a:pt x="298" y="122"/>
                      <a:pt x="298" y="98"/>
                      <a:pt x="288" y="88"/>
                    </a:cubicBezTo>
                    <a:cubicBezTo>
                      <a:pt x="274" y="56"/>
                      <a:pt x="243" y="32"/>
                      <a:pt x="222" y="11"/>
                    </a:cubicBezTo>
                    <a:cubicBezTo>
                      <a:pt x="198" y="1"/>
                      <a:pt x="188" y="1"/>
                      <a:pt x="177"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8"/>
              <p:cNvSpPr/>
              <p:nvPr/>
            </p:nvSpPr>
            <p:spPr>
              <a:xfrm>
                <a:off x="2568541" y="4041082"/>
                <a:ext cx="463813" cy="563251"/>
              </a:xfrm>
              <a:custGeom>
                <a:avLst/>
                <a:gdLst/>
                <a:ahLst/>
                <a:cxnLst/>
                <a:rect l="l" t="t" r="r" b="b"/>
                <a:pathLst>
                  <a:path w="779" h="946" extrusionOk="0">
                    <a:moveTo>
                      <a:pt x="201" y="1"/>
                    </a:moveTo>
                    <a:cubicBezTo>
                      <a:pt x="180" y="1"/>
                      <a:pt x="160" y="3"/>
                      <a:pt x="142" y="7"/>
                    </a:cubicBezTo>
                    <a:cubicBezTo>
                      <a:pt x="55" y="18"/>
                      <a:pt x="0" y="83"/>
                      <a:pt x="21" y="149"/>
                    </a:cubicBezTo>
                    <a:cubicBezTo>
                      <a:pt x="108" y="391"/>
                      <a:pt x="253" y="633"/>
                      <a:pt x="371" y="862"/>
                    </a:cubicBezTo>
                    <a:cubicBezTo>
                      <a:pt x="398" y="913"/>
                      <a:pt x="472" y="945"/>
                      <a:pt x="554" y="945"/>
                    </a:cubicBezTo>
                    <a:cubicBezTo>
                      <a:pt x="577" y="945"/>
                      <a:pt x="600" y="943"/>
                      <a:pt x="623" y="938"/>
                    </a:cubicBezTo>
                    <a:cubicBezTo>
                      <a:pt x="713" y="927"/>
                      <a:pt x="779" y="885"/>
                      <a:pt x="779" y="830"/>
                    </a:cubicBezTo>
                    <a:cubicBezTo>
                      <a:pt x="779" y="820"/>
                      <a:pt x="779" y="806"/>
                      <a:pt x="765" y="796"/>
                    </a:cubicBezTo>
                    <a:lnTo>
                      <a:pt x="395" y="83"/>
                    </a:lnTo>
                    <a:cubicBezTo>
                      <a:pt x="367" y="31"/>
                      <a:pt x="279" y="1"/>
                      <a:pt x="201"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8"/>
              <p:cNvSpPr/>
              <p:nvPr/>
            </p:nvSpPr>
            <p:spPr>
              <a:xfrm>
                <a:off x="2261318" y="4041082"/>
                <a:ext cx="548954" cy="547175"/>
              </a:xfrm>
              <a:custGeom>
                <a:avLst/>
                <a:gdLst/>
                <a:ahLst/>
                <a:cxnLst/>
                <a:rect l="l" t="t" r="r" b="b"/>
                <a:pathLst>
                  <a:path w="922" h="919" extrusionOk="0">
                    <a:moveTo>
                      <a:pt x="697" y="0"/>
                    </a:moveTo>
                    <a:cubicBezTo>
                      <a:pt x="668" y="0"/>
                      <a:pt x="644" y="5"/>
                      <a:pt x="624" y="18"/>
                    </a:cubicBezTo>
                    <a:cubicBezTo>
                      <a:pt x="592" y="31"/>
                      <a:pt x="558" y="52"/>
                      <a:pt x="537" y="73"/>
                    </a:cubicBezTo>
                    <a:cubicBezTo>
                      <a:pt x="416" y="304"/>
                      <a:pt x="253" y="522"/>
                      <a:pt x="56" y="720"/>
                    </a:cubicBezTo>
                    <a:cubicBezTo>
                      <a:pt x="1" y="764"/>
                      <a:pt x="56" y="851"/>
                      <a:pt x="187" y="896"/>
                    </a:cubicBezTo>
                    <a:cubicBezTo>
                      <a:pt x="235" y="911"/>
                      <a:pt x="284" y="918"/>
                      <a:pt x="330" y="918"/>
                    </a:cubicBezTo>
                    <a:cubicBezTo>
                      <a:pt x="409" y="918"/>
                      <a:pt x="477" y="897"/>
                      <a:pt x="506" y="862"/>
                    </a:cubicBezTo>
                    <a:cubicBezTo>
                      <a:pt x="669" y="633"/>
                      <a:pt x="779" y="391"/>
                      <a:pt x="911" y="149"/>
                    </a:cubicBezTo>
                    <a:cubicBezTo>
                      <a:pt x="911" y="139"/>
                      <a:pt x="921" y="128"/>
                      <a:pt x="921" y="117"/>
                    </a:cubicBezTo>
                    <a:cubicBezTo>
                      <a:pt x="921" y="73"/>
                      <a:pt x="855" y="18"/>
                      <a:pt x="769" y="7"/>
                    </a:cubicBezTo>
                    <a:cubicBezTo>
                      <a:pt x="741" y="3"/>
                      <a:pt x="718" y="0"/>
                      <a:pt x="697"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8"/>
              <p:cNvSpPr/>
              <p:nvPr/>
            </p:nvSpPr>
            <p:spPr>
              <a:xfrm>
                <a:off x="2992463" y="4041082"/>
                <a:ext cx="489415" cy="563251"/>
              </a:xfrm>
              <a:custGeom>
                <a:avLst/>
                <a:gdLst/>
                <a:ahLst/>
                <a:cxnLst/>
                <a:rect l="l" t="t" r="r" b="b"/>
                <a:pathLst>
                  <a:path w="822" h="946" extrusionOk="0">
                    <a:moveTo>
                      <a:pt x="242" y="1"/>
                    </a:moveTo>
                    <a:cubicBezTo>
                      <a:pt x="220" y="1"/>
                      <a:pt x="197" y="3"/>
                      <a:pt x="174" y="7"/>
                    </a:cubicBezTo>
                    <a:cubicBezTo>
                      <a:pt x="67" y="31"/>
                      <a:pt x="1" y="96"/>
                      <a:pt x="32" y="149"/>
                    </a:cubicBezTo>
                    <a:lnTo>
                      <a:pt x="406" y="862"/>
                    </a:lnTo>
                    <a:cubicBezTo>
                      <a:pt x="431" y="913"/>
                      <a:pt x="510" y="945"/>
                      <a:pt x="597" y="945"/>
                    </a:cubicBezTo>
                    <a:cubicBezTo>
                      <a:pt x="621" y="945"/>
                      <a:pt x="645" y="943"/>
                      <a:pt x="669" y="938"/>
                    </a:cubicBezTo>
                    <a:cubicBezTo>
                      <a:pt x="755" y="927"/>
                      <a:pt x="821" y="885"/>
                      <a:pt x="821" y="830"/>
                    </a:cubicBezTo>
                    <a:cubicBezTo>
                      <a:pt x="821" y="820"/>
                      <a:pt x="811" y="806"/>
                      <a:pt x="811" y="796"/>
                    </a:cubicBezTo>
                    <a:lnTo>
                      <a:pt x="427" y="83"/>
                    </a:lnTo>
                    <a:cubicBezTo>
                      <a:pt x="402" y="31"/>
                      <a:pt x="327" y="1"/>
                      <a:pt x="242"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8"/>
              <p:cNvSpPr/>
              <p:nvPr/>
            </p:nvSpPr>
            <p:spPr>
              <a:xfrm>
                <a:off x="2770380" y="4041082"/>
                <a:ext cx="482865" cy="563251"/>
              </a:xfrm>
              <a:custGeom>
                <a:avLst/>
                <a:gdLst/>
                <a:ahLst/>
                <a:cxnLst/>
                <a:rect l="l" t="t" r="r" b="b"/>
                <a:pathLst>
                  <a:path w="811" h="946" extrusionOk="0">
                    <a:moveTo>
                      <a:pt x="599" y="1"/>
                    </a:moveTo>
                    <a:cubicBezTo>
                      <a:pt x="512" y="1"/>
                      <a:pt x="432" y="31"/>
                      <a:pt x="405" y="83"/>
                    </a:cubicBezTo>
                    <a:lnTo>
                      <a:pt x="32" y="796"/>
                    </a:lnTo>
                    <a:cubicBezTo>
                      <a:pt x="0" y="862"/>
                      <a:pt x="66" y="927"/>
                      <a:pt x="177" y="938"/>
                    </a:cubicBezTo>
                    <a:cubicBezTo>
                      <a:pt x="200" y="943"/>
                      <a:pt x="223" y="945"/>
                      <a:pt x="246" y="945"/>
                    </a:cubicBezTo>
                    <a:cubicBezTo>
                      <a:pt x="328" y="945"/>
                      <a:pt x="402" y="913"/>
                      <a:pt x="426" y="862"/>
                    </a:cubicBezTo>
                    <a:lnTo>
                      <a:pt x="800" y="149"/>
                    </a:lnTo>
                    <a:cubicBezTo>
                      <a:pt x="810" y="139"/>
                      <a:pt x="810" y="128"/>
                      <a:pt x="810" y="117"/>
                    </a:cubicBezTo>
                    <a:cubicBezTo>
                      <a:pt x="810" y="73"/>
                      <a:pt x="755" y="18"/>
                      <a:pt x="668" y="7"/>
                    </a:cubicBezTo>
                    <a:cubicBezTo>
                      <a:pt x="645" y="3"/>
                      <a:pt x="622" y="1"/>
                      <a:pt x="599"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8"/>
              <p:cNvSpPr/>
              <p:nvPr/>
            </p:nvSpPr>
            <p:spPr>
              <a:xfrm>
                <a:off x="3454489" y="4045250"/>
                <a:ext cx="125628" cy="313182"/>
              </a:xfrm>
              <a:custGeom>
                <a:avLst/>
                <a:gdLst/>
                <a:ahLst/>
                <a:cxnLst/>
                <a:rect l="l" t="t" r="r" b="b"/>
                <a:pathLst>
                  <a:path w="211" h="526" extrusionOk="0">
                    <a:moveTo>
                      <a:pt x="211" y="0"/>
                    </a:moveTo>
                    <a:cubicBezTo>
                      <a:pt x="177" y="0"/>
                      <a:pt x="145" y="0"/>
                      <a:pt x="111" y="11"/>
                    </a:cubicBezTo>
                    <a:cubicBezTo>
                      <a:pt x="90" y="11"/>
                      <a:pt x="79" y="24"/>
                      <a:pt x="66" y="34"/>
                    </a:cubicBezTo>
                    <a:cubicBezTo>
                      <a:pt x="35" y="45"/>
                      <a:pt x="24" y="55"/>
                      <a:pt x="14" y="76"/>
                    </a:cubicBezTo>
                    <a:lnTo>
                      <a:pt x="1" y="89"/>
                    </a:lnTo>
                    <a:cubicBezTo>
                      <a:pt x="1" y="110"/>
                      <a:pt x="1" y="132"/>
                      <a:pt x="14" y="142"/>
                    </a:cubicBezTo>
                    <a:lnTo>
                      <a:pt x="211" y="526"/>
                    </a:lnTo>
                    <a:lnTo>
                      <a:pt x="211" y="0"/>
                    </a:lnTo>
                    <a:close/>
                  </a:path>
                </a:pathLst>
              </a:custGeom>
              <a:solidFill>
                <a:srgbClr val="795E8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8"/>
              <p:cNvSpPr/>
              <p:nvPr/>
            </p:nvSpPr>
            <p:spPr>
              <a:xfrm>
                <a:off x="3227644" y="4045250"/>
                <a:ext cx="352474" cy="563251"/>
              </a:xfrm>
              <a:custGeom>
                <a:avLst/>
                <a:gdLst/>
                <a:ahLst/>
                <a:cxnLst/>
                <a:rect l="l" t="t" r="r" b="b"/>
                <a:pathLst>
                  <a:path w="592" h="946" extrusionOk="0">
                    <a:moveTo>
                      <a:pt x="592" y="0"/>
                    </a:moveTo>
                    <a:cubicBezTo>
                      <a:pt x="558" y="0"/>
                      <a:pt x="526" y="0"/>
                      <a:pt x="492" y="11"/>
                    </a:cubicBezTo>
                    <a:cubicBezTo>
                      <a:pt x="471" y="11"/>
                      <a:pt x="460" y="24"/>
                      <a:pt x="447" y="34"/>
                    </a:cubicBezTo>
                    <a:cubicBezTo>
                      <a:pt x="416" y="45"/>
                      <a:pt x="405" y="55"/>
                      <a:pt x="395" y="76"/>
                    </a:cubicBezTo>
                    <a:lnTo>
                      <a:pt x="382" y="89"/>
                    </a:lnTo>
                    <a:lnTo>
                      <a:pt x="218" y="418"/>
                    </a:lnTo>
                    <a:lnTo>
                      <a:pt x="11" y="789"/>
                    </a:lnTo>
                    <a:cubicBezTo>
                      <a:pt x="0" y="813"/>
                      <a:pt x="0" y="823"/>
                      <a:pt x="11" y="844"/>
                    </a:cubicBezTo>
                    <a:cubicBezTo>
                      <a:pt x="21" y="889"/>
                      <a:pt x="76" y="920"/>
                      <a:pt x="153" y="944"/>
                    </a:cubicBezTo>
                    <a:cubicBezTo>
                      <a:pt x="166" y="945"/>
                      <a:pt x="179" y="946"/>
                      <a:pt x="193" y="946"/>
                    </a:cubicBezTo>
                    <a:cubicBezTo>
                      <a:pt x="290" y="946"/>
                      <a:pt x="386" y="913"/>
                      <a:pt x="416" y="855"/>
                    </a:cubicBezTo>
                    <a:lnTo>
                      <a:pt x="416" y="844"/>
                    </a:lnTo>
                    <a:lnTo>
                      <a:pt x="592" y="526"/>
                    </a:lnTo>
                    <a:lnTo>
                      <a:pt x="592"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8"/>
              <p:cNvSpPr/>
              <p:nvPr/>
            </p:nvSpPr>
            <p:spPr>
              <a:xfrm>
                <a:off x="3579522" y="4045250"/>
                <a:ext cx="345329" cy="563251"/>
              </a:xfrm>
              <a:custGeom>
                <a:avLst/>
                <a:gdLst/>
                <a:ahLst/>
                <a:cxnLst/>
                <a:rect l="l" t="t" r="r" b="b"/>
                <a:pathLst>
                  <a:path w="580" h="946" extrusionOk="0">
                    <a:moveTo>
                      <a:pt x="1" y="0"/>
                    </a:moveTo>
                    <a:lnTo>
                      <a:pt x="1" y="526"/>
                    </a:lnTo>
                    <a:lnTo>
                      <a:pt x="164" y="844"/>
                    </a:lnTo>
                    <a:cubicBezTo>
                      <a:pt x="185" y="889"/>
                      <a:pt x="240" y="920"/>
                      <a:pt x="316" y="944"/>
                    </a:cubicBezTo>
                    <a:cubicBezTo>
                      <a:pt x="330" y="945"/>
                      <a:pt x="343" y="946"/>
                      <a:pt x="356" y="946"/>
                    </a:cubicBezTo>
                    <a:cubicBezTo>
                      <a:pt x="452" y="946"/>
                      <a:pt x="541" y="913"/>
                      <a:pt x="569" y="855"/>
                    </a:cubicBezTo>
                    <a:lnTo>
                      <a:pt x="579" y="844"/>
                    </a:lnTo>
                    <a:lnTo>
                      <a:pt x="579" y="823"/>
                    </a:lnTo>
                    <a:cubicBezTo>
                      <a:pt x="579" y="813"/>
                      <a:pt x="579" y="799"/>
                      <a:pt x="569" y="789"/>
                    </a:cubicBezTo>
                    <a:lnTo>
                      <a:pt x="372" y="418"/>
                    </a:lnTo>
                    <a:lnTo>
                      <a:pt x="209" y="100"/>
                    </a:lnTo>
                    <a:lnTo>
                      <a:pt x="209" y="89"/>
                    </a:lnTo>
                    <a:lnTo>
                      <a:pt x="198" y="76"/>
                    </a:lnTo>
                    <a:cubicBezTo>
                      <a:pt x="185" y="66"/>
                      <a:pt x="185" y="55"/>
                      <a:pt x="164" y="45"/>
                    </a:cubicBezTo>
                    <a:cubicBezTo>
                      <a:pt x="143" y="24"/>
                      <a:pt x="109" y="11"/>
                      <a:pt x="53"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8"/>
              <p:cNvSpPr/>
              <p:nvPr/>
            </p:nvSpPr>
            <p:spPr>
              <a:xfrm>
                <a:off x="3579522" y="4045250"/>
                <a:ext cx="124438" cy="307228"/>
              </a:xfrm>
              <a:custGeom>
                <a:avLst/>
                <a:gdLst/>
                <a:ahLst/>
                <a:cxnLst/>
                <a:rect l="l" t="t" r="r" b="b"/>
                <a:pathLst>
                  <a:path w="209" h="516" extrusionOk="0">
                    <a:moveTo>
                      <a:pt x="1" y="0"/>
                    </a:moveTo>
                    <a:lnTo>
                      <a:pt x="1" y="515"/>
                    </a:lnTo>
                    <a:lnTo>
                      <a:pt x="198" y="142"/>
                    </a:lnTo>
                    <a:cubicBezTo>
                      <a:pt x="198" y="132"/>
                      <a:pt x="209" y="121"/>
                      <a:pt x="209" y="110"/>
                    </a:cubicBezTo>
                    <a:lnTo>
                      <a:pt x="209" y="100"/>
                    </a:lnTo>
                    <a:lnTo>
                      <a:pt x="209" y="89"/>
                    </a:lnTo>
                    <a:cubicBezTo>
                      <a:pt x="198" y="76"/>
                      <a:pt x="185" y="66"/>
                      <a:pt x="164" y="45"/>
                    </a:cubicBezTo>
                    <a:cubicBezTo>
                      <a:pt x="143" y="24"/>
                      <a:pt x="109" y="11"/>
                      <a:pt x="53"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8"/>
              <p:cNvSpPr/>
              <p:nvPr/>
            </p:nvSpPr>
            <p:spPr>
              <a:xfrm>
                <a:off x="3884960" y="4041082"/>
                <a:ext cx="490605" cy="563251"/>
              </a:xfrm>
              <a:custGeom>
                <a:avLst/>
                <a:gdLst/>
                <a:ahLst/>
                <a:cxnLst/>
                <a:rect l="l" t="t" r="r" b="b"/>
                <a:pathLst>
                  <a:path w="824" h="946" extrusionOk="0">
                    <a:moveTo>
                      <a:pt x="246" y="1"/>
                    </a:moveTo>
                    <a:cubicBezTo>
                      <a:pt x="223" y="1"/>
                      <a:pt x="200" y="3"/>
                      <a:pt x="177" y="7"/>
                    </a:cubicBezTo>
                    <a:cubicBezTo>
                      <a:pt x="66" y="31"/>
                      <a:pt x="1" y="96"/>
                      <a:pt x="35" y="149"/>
                    </a:cubicBezTo>
                    <a:lnTo>
                      <a:pt x="419" y="862"/>
                    </a:lnTo>
                    <a:cubicBezTo>
                      <a:pt x="444" y="913"/>
                      <a:pt x="517" y="945"/>
                      <a:pt x="601" y="945"/>
                    </a:cubicBezTo>
                    <a:cubicBezTo>
                      <a:pt x="624" y="945"/>
                      <a:pt x="648" y="943"/>
                      <a:pt x="671" y="938"/>
                    </a:cubicBezTo>
                    <a:cubicBezTo>
                      <a:pt x="758" y="927"/>
                      <a:pt x="824" y="885"/>
                      <a:pt x="824" y="830"/>
                    </a:cubicBezTo>
                    <a:cubicBezTo>
                      <a:pt x="824" y="820"/>
                      <a:pt x="824" y="806"/>
                      <a:pt x="813" y="796"/>
                    </a:cubicBezTo>
                    <a:lnTo>
                      <a:pt x="440" y="83"/>
                    </a:lnTo>
                    <a:cubicBezTo>
                      <a:pt x="415" y="31"/>
                      <a:pt x="334" y="1"/>
                      <a:pt x="24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8"/>
              <p:cNvSpPr/>
              <p:nvPr/>
            </p:nvSpPr>
            <p:spPr>
              <a:xfrm>
                <a:off x="3664068" y="4041082"/>
                <a:ext cx="482865" cy="563251"/>
              </a:xfrm>
              <a:custGeom>
                <a:avLst/>
                <a:gdLst/>
                <a:ahLst/>
                <a:cxnLst/>
                <a:rect l="l" t="t" r="r" b="b"/>
                <a:pathLst>
                  <a:path w="811" h="946" extrusionOk="0">
                    <a:moveTo>
                      <a:pt x="600" y="1"/>
                    </a:moveTo>
                    <a:cubicBezTo>
                      <a:pt x="512" y="1"/>
                      <a:pt x="431" y="31"/>
                      <a:pt x="406" y="83"/>
                    </a:cubicBezTo>
                    <a:lnTo>
                      <a:pt x="32" y="796"/>
                    </a:lnTo>
                    <a:cubicBezTo>
                      <a:pt x="1" y="862"/>
                      <a:pt x="67" y="927"/>
                      <a:pt x="174" y="938"/>
                    </a:cubicBezTo>
                    <a:cubicBezTo>
                      <a:pt x="198" y="943"/>
                      <a:pt x="222" y="945"/>
                      <a:pt x="245" y="945"/>
                    </a:cubicBezTo>
                    <a:cubicBezTo>
                      <a:pt x="329" y="945"/>
                      <a:pt x="402" y="913"/>
                      <a:pt x="427" y="862"/>
                    </a:cubicBezTo>
                    <a:lnTo>
                      <a:pt x="811" y="149"/>
                    </a:lnTo>
                    <a:lnTo>
                      <a:pt x="811" y="117"/>
                    </a:lnTo>
                    <a:cubicBezTo>
                      <a:pt x="811" y="73"/>
                      <a:pt x="756" y="18"/>
                      <a:pt x="669" y="7"/>
                    </a:cubicBezTo>
                    <a:cubicBezTo>
                      <a:pt x="646" y="3"/>
                      <a:pt x="623" y="1"/>
                      <a:pt x="600"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8"/>
              <p:cNvSpPr/>
              <p:nvPr/>
            </p:nvSpPr>
            <p:spPr>
              <a:xfrm>
                <a:off x="4336269" y="4041082"/>
                <a:ext cx="488819" cy="563251"/>
              </a:xfrm>
              <a:custGeom>
                <a:avLst/>
                <a:gdLst/>
                <a:ahLst/>
                <a:cxnLst/>
                <a:rect l="l" t="t" r="r" b="b"/>
                <a:pathLst>
                  <a:path w="821" h="946" extrusionOk="0">
                    <a:moveTo>
                      <a:pt x="243" y="1"/>
                    </a:moveTo>
                    <a:cubicBezTo>
                      <a:pt x="221" y="1"/>
                      <a:pt x="199" y="3"/>
                      <a:pt x="176" y="7"/>
                    </a:cubicBezTo>
                    <a:cubicBezTo>
                      <a:pt x="66" y="31"/>
                      <a:pt x="0" y="96"/>
                      <a:pt x="32" y="149"/>
                    </a:cubicBezTo>
                    <a:lnTo>
                      <a:pt x="405" y="862"/>
                    </a:lnTo>
                    <a:cubicBezTo>
                      <a:pt x="432" y="913"/>
                      <a:pt x="511" y="945"/>
                      <a:pt x="597" y="945"/>
                    </a:cubicBezTo>
                    <a:cubicBezTo>
                      <a:pt x="620" y="945"/>
                      <a:pt x="644" y="943"/>
                      <a:pt x="668" y="938"/>
                    </a:cubicBezTo>
                    <a:cubicBezTo>
                      <a:pt x="755" y="927"/>
                      <a:pt x="821" y="885"/>
                      <a:pt x="821" y="830"/>
                    </a:cubicBezTo>
                    <a:cubicBezTo>
                      <a:pt x="821" y="820"/>
                      <a:pt x="810" y="806"/>
                      <a:pt x="810" y="796"/>
                    </a:cubicBezTo>
                    <a:lnTo>
                      <a:pt x="426" y="83"/>
                    </a:lnTo>
                    <a:cubicBezTo>
                      <a:pt x="401" y="31"/>
                      <a:pt x="326" y="1"/>
                      <a:pt x="243"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8"/>
              <p:cNvSpPr/>
              <p:nvPr/>
            </p:nvSpPr>
            <p:spPr>
              <a:xfrm>
                <a:off x="4113591" y="4041082"/>
                <a:ext cx="484652" cy="563251"/>
              </a:xfrm>
              <a:custGeom>
                <a:avLst/>
                <a:gdLst/>
                <a:ahLst/>
                <a:cxnLst/>
                <a:rect l="l" t="t" r="r" b="b"/>
                <a:pathLst>
                  <a:path w="814" h="946" extrusionOk="0">
                    <a:moveTo>
                      <a:pt x="601" y="1"/>
                    </a:moveTo>
                    <a:cubicBezTo>
                      <a:pt x="514" y="1"/>
                      <a:pt x="433" y="31"/>
                      <a:pt x="406" y="83"/>
                    </a:cubicBezTo>
                    <a:lnTo>
                      <a:pt x="35" y="796"/>
                    </a:lnTo>
                    <a:cubicBezTo>
                      <a:pt x="1" y="862"/>
                      <a:pt x="56" y="927"/>
                      <a:pt x="177" y="938"/>
                    </a:cubicBezTo>
                    <a:cubicBezTo>
                      <a:pt x="201" y="943"/>
                      <a:pt x="224" y="945"/>
                      <a:pt x="247" y="945"/>
                    </a:cubicBezTo>
                    <a:cubicBezTo>
                      <a:pt x="330" y="945"/>
                      <a:pt x="402" y="913"/>
                      <a:pt x="429" y="862"/>
                    </a:cubicBezTo>
                    <a:lnTo>
                      <a:pt x="800" y="149"/>
                    </a:lnTo>
                    <a:cubicBezTo>
                      <a:pt x="813" y="139"/>
                      <a:pt x="813" y="128"/>
                      <a:pt x="813" y="117"/>
                    </a:cubicBezTo>
                    <a:cubicBezTo>
                      <a:pt x="813" y="73"/>
                      <a:pt x="758" y="18"/>
                      <a:pt x="669" y="7"/>
                    </a:cubicBezTo>
                    <a:cubicBezTo>
                      <a:pt x="646" y="3"/>
                      <a:pt x="623" y="1"/>
                      <a:pt x="601"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8"/>
              <p:cNvSpPr/>
              <p:nvPr/>
            </p:nvSpPr>
            <p:spPr>
              <a:xfrm>
                <a:off x="4799486" y="4045250"/>
                <a:ext cx="124438" cy="313182"/>
              </a:xfrm>
              <a:custGeom>
                <a:avLst/>
                <a:gdLst/>
                <a:ahLst/>
                <a:cxnLst/>
                <a:rect l="l" t="t" r="r" b="b"/>
                <a:pathLst>
                  <a:path w="209" h="526" extrusionOk="0">
                    <a:moveTo>
                      <a:pt x="208" y="0"/>
                    </a:moveTo>
                    <a:cubicBezTo>
                      <a:pt x="174" y="0"/>
                      <a:pt x="142" y="0"/>
                      <a:pt x="108" y="11"/>
                    </a:cubicBezTo>
                    <a:cubicBezTo>
                      <a:pt x="87" y="11"/>
                      <a:pt x="77" y="24"/>
                      <a:pt x="66" y="34"/>
                    </a:cubicBezTo>
                    <a:cubicBezTo>
                      <a:pt x="32" y="45"/>
                      <a:pt x="21" y="55"/>
                      <a:pt x="11" y="76"/>
                    </a:cubicBezTo>
                    <a:lnTo>
                      <a:pt x="0" y="89"/>
                    </a:lnTo>
                    <a:cubicBezTo>
                      <a:pt x="0" y="110"/>
                      <a:pt x="0" y="132"/>
                      <a:pt x="11" y="142"/>
                    </a:cubicBezTo>
                    <a:lnTo>
                      <a:pt x="208" y="526"/>
                    </a:lnTo>
                    <a:lnTo>
                      <a:pt x="208" y="0"/>
                    </a:lnTo>
                    <a:close/>
                  </a:path>
                </a:pathLst>
              </a:custGeom>
              <a:solidFill>
                <a:srgbClr val="795E8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8"/>
              <p:cNvSpPr/>
              <p:nvPr/>
            </p:nvSpPr>
            <p:spPr>
              <a:xfrm>
                <a:off x="4570855" y="4045250"/>
                <a:ext cx="353069" cy="563251"/>
              </a:xfrm>
              <a:custGeom>
                <a:avLst/>
                <a:gdLst/>
                <a:ahLst/>
                <a:cxnLst/>
                <a:rect l="l" t="t" r="r" b="b"/>
                <a:pathLst>
                  <a:path w="593" h="946" extrusionOk="0">
                    <a:moveTo>
                      <a:pt x="592" y="0"/>
                    </a:moveTo>
                    <a:cubicBezTo>
                      <a:pt x="558" y="0"/>
                      <a:pt x="526" y="0"/>
                      <a:pt x="492" y="11"/>
                    </a:cubicBezTo>
                    <a:cubicBezTo>
                      <a:pt x="471" y="11"/>
                      <a:pt x="461" y="24"/>
                      <a:pt x="450" y="34"/>
                    </a:cubicBezTo>
                    <a:cubicBezTo>
                      <a:pt x="416" y="45"/>
                      <a:pt x="405" y="55"/>
                      <a:pt x="395" y="76"/>
                    </a:cubicBezTo>
                    <a:lnTo>
                      <a:pt x="384" y="89"/>
                    </a:lnTo>
                    <a:lnTo>
                      <a:pt x="219" y="418"/>
                    </a:lnTo>
                    <a:lnTo>
                      <a:pt x="11" y="789"/>
                    </a:lnTo>
                    <a:cubicBezTo>
                      <a:pt x="0" y="813"/>
                      <a:pt x="0" y="823"/>
                      <a:pt x="11" y="844"/>
                    </a:cubicBezTo>
                    <a:cubicBezTo>
                      <a:pt x="22" y="889"/>
                      <a:pt x="77" y="920"/>
                      <a:pt x="153" y="944"/>
                    </a:cubicBezTo>
                    <a:cubicBezTo>
                      <a:pt x="166" y="945"/>
                      <a:pt x="180" y="946"/>
                      <a:pt x="193" y="946"/>
                    </a:cubicBezTo>
                    <a:cubicBezTo>
                      <a:pt x="291" y="946"/>
                      <a:pt x="388" y="913"/>
                      <a:pt x="416" y="855"/>
                    </a:cubicBezTo>
                    <a:lnTo>
                      <a:pt x="416" y="844"/>
                    </a:lnTo>
                    <a:lnTo>
                      <a:pt x="592" y="526"/>
                    </a:lnTo>
                    <a:lnTo>
                      <a:pt x="592"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8"/>
              <p:cNvSpPr/>
              <p:nvPr/>
            </p:nvSpPr>
            <p:spPr>
              <a:xfrm>
                <a:off x="4923329" y="4045250"/>
                <a:ext cx="346520" cy="563251"/>
              </a:xfrm>
              <a:custGeom>
                <a:avLst/>
                <a:gdLst/>
                <a:ahLst/>
                <a:cxnLst/>
                <a:rect l="l" t="t" r="r" b="b"/>
                <a:pathLst>
                  <a:path w="582" h="946" extrusionOk="0">
                    <a:moveTo>
                      <a:pt x="0" y="0"/>
                    </a:moveTo>
                    <a:lnTo>
                      <a:pt x="0" y="526"/>
                    </a:lnTo>
                    <a:lnTo>
                      <a:pt x="163" y="844"/>
                    </a:lnTo>
                    <a:cubicBezTo>
                      <a:pt x="187" y="889"/>
                      <a:pt x="242" y="920"/>
                      <a:pt x="318" y="944"/>
                    </a:cubicBezTo>
                    <a:cubicBezTo>
                      <a:pt x="331" y="945"/>
                      <a:pt x="344" y="946"/>
                      <a:pt x="357" y="946"/>
                    </a:cubicBezTo>
                    <a:cubicBezTo>
                      <a:pt x="452" y="946"/>
                      <a:pt x="541" y="913"/>
                      <a:pt x="571" y="855"/>
                    </a:cubicBezTo>
                    <a:lnTo>
                      <a:pt x="581" y="844"/>
                    </a:lnTo>
                    <a:lnTo>
                      <a:pt x="581" y="823"/>
                    </a:lnTo>
                    <a:cubicBezTo>
                      <a:pt x="581" y="813"/>
                      <a:pt x="581" y="799"/>
                      <a:pt x="571" y="789"/>
                    </a:cubicBezTo>
                    <a:lnTo>
                      <a:pt x="374" y="418"/>
                    </a:lnTo>
                    <a:lnTo>
                      <a:pt x="208" y="100"/>
                    </a:lnTo>
                    <a:lnTo>
                      <a:pt x="208" y="89"/>
                    </a:lnTo>
                    <a:lnTo>
                      <a:pt x="197" y="76"/>
                    </a:lnTo>
                    <a:cubicBezTo>
                      <a:pt x="187" y="66"/>
                      <a:pt x="187" y="55"/>
                      <a:pt x="163" y="45"/>
                    </a:cubicBezTo>
                    <a:cubicBezTo>
                      <a:pt x="142" y="24"/>
                      <a:pt x="111" y="11"/>
                      <a:pt x="55"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8"/>
              <p:cNvSpPr/>
              <p:nvPr/>
            </p:nvSpPr>
            <p:spPr>
              <a:xfrm>
                <a:off x="4923329" y="4045250"/>
                <a:ext cx="123842" cy="307228"/>
              </a:xfrm>
              <a:custGeom>
                <a:avLst/>
                <a:gdLst/>
                <a:ahLst/>
                <a:cxnLst/>
                <a:rect l="l" t="t" r="r" b="b"/>
                <a:pathLst>
                  <a:path w="208" h="516" extrusionOk="0">
                    <a:moveTo>
                      <a:pt x="0" y="0"/>
                    </a:moveTo>
                    <a:lnTo>
                      <a:pt x="0" y="515"/>
                    </a:lnTo>
                    <a:lnTo>
                      <a:pt x="197" y="142"/>
                    </a:lnTo>
                    <a:cubicBezTo>
                      <a:pt x="197" y="132"/>
                      <a:pt x="208" y="121"/>
                      <a:pt x="208" y="110"/>
                    </a:cubicBezTo>
                    <a:lnTo>
                      <a:pt x="208" y="100"/>
                    </a:lnTo>
                    <a:lnTo>
                      <a:pt x="208" y="89"/>
                    </a:lnTo>
                    <a:lnTo>
                      <a:pt x="163" y="45"/>
                    </a:lnTo>
                    <a:cubicBezTo>
                      <a:pt x="142" y="24"/>
                      <a:pt x="111" y="11"/>
                      <a:pt x="55"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8"/>
              <p:cNvSpPr/>
              <p:nvPr/>
            </p:nvSpPr>
            <p:spPr>
              <a:xfrm>
                <a:off x="5229957" y="4041082"/>
                <a:ext cx="489415" cy="563251"/>
              </a:xfrm>
              <a:custGeom>
                <a:avLst/>
                <a:gdLst/>
                <a:ahLst/>
                <a:cxnLst/>
                <a:rect l="l" t="t" r="r" b="b"/>
                <a:pathLst>
                  <a:path w="822" h="946" extrusionOk="0">
                    <a:moveTo>
                      <a:pt x="243" y="1"/>
                    </a:moveTo>
                    <a:cubicBezTo>
                      <a:pt x="220" y="1"/>
                      <a:pt x="197" y="3"/>
                      <a:pt x="174" y="7"/>
                    </a:cubicBezTo>
                    <a:cubicBezTo>
                      <a:pt x="66" y="31"/>
                      <a:pt x="1" y="96"/>
                      <a:pt x="32" y="149"/>
                    </a:cubicBezTo>
                    <a:lnTo>
                      <a:pt x="416" y="862"/>
                    </a:lnTo>
                    <a:cubicBezTo>
                      <a:pt x="443" y="913"/>
                      <a:pt x="515" y="945"/>
                      <a:pt x="598" y="945"/>
                    </a:cubicBezTo>
                    <a:cubicBezTo>
                      <a:pt x="621" y="945"/>
                      <a:pt x="645" y="943"/>
                      <a:pt x="669" y="938"/>
                    </a:cubicBezTo>
                    <a:cubicBezTo>
                      <a:pt x="755" y="927"/>
                      <a:pt x="821" y="885"/>
                      <a:pt x="821" y="830"/>
                    </a:cubicBezTo>
                    <a:cubicBezTo>
                      <a:pt x="821" y="820"/>
                      <a:pt x="821" y="806"/>
                      <a:pt x="811" y="796"/>
                    </a:cubicBezTo>
                    <a:lnTo>
                      <a:pt x="437" y="83"/>
                    </a:lnTo>
                    <a:cubicBezTo>
                      <a:pt x="412" y="31"/>
                      <a:pt x="331" y="1"/>
                      <a:pt x="243"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8"/>
              <p:cNvSpPr/>
              <p:nvPr/>
            </p:nvSpPr>
            <p:spPr>
              <a:xfrm>
                <a:off x="5007875" y="4041082"/>
                <a:ext cx="482865" cy="563251"/>
              </a:xfrm>
              <a:custGeom>
                <a:avLst/>
                <a:gdLst/>
                <a:ahLst/>
                <a:cxnLst/>
                <a:rect l="l" t="t" r="r" b="b"/>
                <a:pathLst>
                  <a:path w="811" h="946" extrusionOk="0">
                    <a:moveTo>
                      <a:pt x="600" y="1"/>
                    </a:moveTo>
                    <a:cubicBezTo>
                      <a:pt x="514" y="1"/>
                      <a:pt x="432" y="31"/>
                      <a:pt x="405" y="83"/>
                    </a:cubicBezTo>
                    <a:lnTo>
                      <a:pt x="34" y="796"/>
                    </a:lnTo>
                    <a:cubicBezTo>
                      <a:pt x="0" y="862"/>
                      <a:pt x="66" y="927"/>
                      <a:pt x="176" y="938"/>
                    </a:cubicBezTo>
                    <a:cubicBezTo>
                      <a:pt x="200" y="943"/>
                      <a:pt x="223" y="945"/>
                      <a:pt x="246" y="945"/>
                    </a:cubicBezTo>
                    <a:cubicBezTo>
                      <a:pt x="328" y="945"/>
                      <a:pt x="402" y="913"/>
                      <a:pt x="429" y="862"/>
                    </a:cubicBezTo>
                    <a:lnTo>
                      <a:pt x="810" y="149"/>
                    </a:lnTo>
                    <a:lnTo>
                      <a:pt x="810" y="117"/>
                    </a:lnTo>
                    <a:cubicBezTo>
                      <a:pt x="810" y="73"/>
                      <a:pt x="758" y="18"/>
                      <a:pt x="668" y="7"/>
                    </a:cubicBezTo>
                    <a:cubicBezTo>
                      <a:pt x="646" y="3"/>
                      <a:pt x="623" y="1"/>
                      <a:pt x="600"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8"/>
              <p:cNvSpPr/>
              <p:nvPr/>
            </p:nvSpPr>
            <p:spPr>
              <a:xfrm>
                <a:off x="5679480" y="4041082"/>
                <a:ext cx="490605" cy="563251"/>
              </a:xfrm>
              <a:custGeom>
                <a:avLst/>
                <a:gdLst/>
                <a:ahLst/>
                <a:cxnLst/>
                <a:rect l="l" t="t" r="r" b="b"/>
                <a:pathLst>
                  <a:path w="824" h="946" extrusionOk="0">
                    <a:moveTo>
                      <a:pt x="244" y="1"/>
                    </a:moveTo>
                    <a:cubicBezTo>
                      <a:pt x="222" y="1"/>
                      <a:pt x="199" y="3"/>
                      <a:pt x="177" y="7"/>
                    </a:cubicBezTo>
                    <a:cubicBezTo>
                      <a:pt x="66" y="31"/>
                      <a:pt x="0" y="96"/>
                      <a:pt x="35" y="149"/>
                    </a:cubicBezTo>
                    <a:lnTo>
                      <a:pt x="405" y="862"/>
                    </a:lnTo>
                    <a:cubicBezTo>
                      <a:pt x="432" y="913"/>
                      <a:pt x="512" y="945"/>
                      <a:pt x="598" y="945"/>
                    </a:cubicBezTo>
                    <a:cubicBezTo>
                      <a:pt x="621" y="945"/>
                      <a:pt x="645" y="943"/>
                      <a:pt x="668" y="938"/>
                    </a:cubicBezTo>
                    <a:cubicBezTo>
                      <a:pt x="758" y="927"/>
                      <a:pt x="823" y="885"/>
                      <a:pt x="823" y="830"/>
                    </a:cubicBezTo>
                    <a:cubicBezTo>
                      <a:pt x="823" y="820"/>
                      <a:pt x="813" y="806"/>
                      <a:pt x="813" y="796"/>
                    </a:cubicBezTo>
                    <a:lnTo>
                      <a:pt x="429" y="83"/>
                    </a:lnTo>
                    <a:cubicBezTo>
                      <a:pt x="402" y="31"/>
                      <a:pt x="329" y="1"/>
                      <a:pt x="244"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8"/>
              <p:cNvSpPr/>
              <p:nvPr/>
            </p:nvSpPr>
            <p:spPr>
              <a:xfrm>
                <a:off x="5458589" y="4041082"/>
                <a:ext cx="482865" cy="563251"/>
              </a:xfrm>
              <a:custGeom>
                <a:avLst/>
                <a:gdLst/>
                <a:ahLst/>
                <a:cxnLst/>
                <a:rect l="l" t="t" r="r" b="b"/>
                <a:pathLst>
                  <a:path w="811" h="946" extrusionOk="0">
                    <a:moveTo>
                      <a:pt x="599" y="1"/>
                    </a:moveTo>
                    <a:cubicBezTo>
                      <a:pt x="512" y="1"/>
                      <a:pt x="431" y="31"/>
                      <a:pt x="406" y="83"/>
                    </a:cubicBezTo>
                    <a:lnTo>
                      <a:pt x="32" y="796"/>
                    </a:lnTo>
                    <a:cubicBezTo>
                      <a:pt x="1" y="862"/>
                      <a:pt x="53" y="927"/>
                      <a:pt x="164" y="938"/>
                    </a:cubicBezTo>
                    <a:cubicBezTo>
                      <a:pt x="190" y="943"/>
                      <a:pt x="215" y="945"/>
                      <a:pt x="239" y="945"/>
                    </a:cubicBezTo>
                    <a:cubicBezTo>
                      <a:pt x="328" y="945"/>
                      <a:pt x="402" y="913"/>
                      <a:pt x="427" y="862"/>
                    </a:cubicBezTo>
                    <a:lnTo>
                      <a:pt x="800" y="149"/>
                    </a:lnTo>
                    <a:cubicBezTo>
                      <a:pt x="810" y="139"/>
                      <a:pt x="810" y="128"/>
                      <a:pt x="810" y="117"/>
                    </a:cubicBezTo>
                    <a:cubicBezTo>
                      <a:pt x="810" y="73"/>
                      <a:pt x="755" y="18"/>
                      <a:pt x="668" y="7"/>
                    </a:cubicBezTo>
                    <a:cubicBezTo>
                      <a:pt x="646" y="3"/>
                      <a:pt x="622" y="1"/>
                      <a:pt x="599"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6142697" y="4045250"/>
                <a:ext cx="124438" cy="313182"/>
              </a:xfrm>
              <a:custGeom>
                <a:avLst/>
                <a:gdLst/>
                <a:ahLst/>
                <a:cxnLst/>
                <a:rect l="l" t="t" r="r" b="b"/>
                <a:pathLst>
                  <a:path w="209" h="526" extrusionOk="0">
                    <a:moveTo>
                      <a:pt x="208" y="0"/>
                    </a:moveTo>
                    <a:cubicBezTo>
                      <a:pt x="177" y="0"/>
                      <a:pt x="143" y="0"/>
                      <a:pt x="111" y="11"/>
                    </a:cubicBezTo>
                    <a:cubicBezTo>
                      <a:pt x="87" y="11"/>
                      <a:pt x="77" y="24"/>
                      <a:pt x="66" y="34"/>
                    </a:cubicBezTo>
                    <a:cubicBezTo>
                      <a:pt x="35" y="45"/>
                      <a:pt x="22" y="55"/>
                      <a:pt x="11" y="76"/>
                    </a:cubicBezTo>
                    <a:lnTo>
                      <a:pt x="1" y="89"/>
                    </a:lnTo>
                    <a:cubicBezTo>
                      <a:pt x="1" y="110"/>
                      <a:pt x="1" y="132"/>
                      <a:pt x="11" y="142"/>
                    </a:cubicBezTo>
                    <a:lnTo>
                      <a:pt x="208" y="526"/>
                    </a:lnTo>
                    <a:lnTo>
                      <a:pt x="208" y="0"/>
                    </a:lnTo>
                    <a:close/>
                  </a:path>
                </a:pathLst>
              </a:custGeom>
              <a:solidFill>
                <a:srgbClr val="795E8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5914066" y="4045250"/>
                <a:ext cx="353069" cy="563251"/>
              </a:xfrm>
              <a:custGeom>
                <a:avLst/>
                <a:gdLst/>
                <a:ahLst/>
                <a:cxnLst/>
                <a:rect l="l" t="t" r="r" b="b"/>
                <a:pathLst>
                  <a:path w="593" h="946" extrusionOk="0">
                    <a:moveTo>
                      <a:pt x="592" y="0"/>
                    </a:moveTo>
                    <a:cubicBezTo>
                      <a:pt x="561" y="0"/>
                      <a:pt x="527" y="0"/>
                      <a:pt x="495" y="11"/>
                    </a:cubicBezTo>
                    <a:cubicBezTo>
                      <a:pt x="471" y="11"/>
                      <a:pt x="461" y="24"/>
                      <a:pt x="450" y="34"/>
                    </a:cubicBezTo>
                    <a:cubicBezTo>
                      <a:pt x="419" y="45"/>
                      <a:pt x="406" y="55"/>
                      <a:pt x="395" y="76"/>
                    </a:cubicBezTo>
                    <a:lnTo>
                      <a:pt x="385" y="89"/>
                    </a:lnTo>
                    <a:lnTo>
                      <a:pt x="222" y="418"/>
                    </a:lnTo>
                    <a:lnTo>
                      <a:pt x="11" y="789"/>
                    </a:lnTo>
                    <a:cubicBezTo>
                      <a:pt x="1" y="813"/>
                      <a:pt x="1" y="823"/>
                      <a:pt x="11" y="844"/>
                    </a:cubicBezTo>
                    <a:cubicBezTo>
                      <a:pt x="24" y="889"/>
                      <a:pt x="77" y="920"/>
                      <a:pt x="156" y="944"/>
                    </a:cubicBezTo>
                    <a:cubicBezTo>
                      <a:pt x="169" y="945"/>
                      <a:pt x="182" y="946"/>
                      <a:pt x="195" y="946"/>
                    </a:cubicBezTo>
                    <a:cubicBezTo>
                      <a:pt x="291" y="946"/>
                      <a:pt x="389" y="913"/>
                      <a:pt x="419" y="855"/>
                    </a:cubicBezTo>
                    <a:lnTo>
                      <a:pt x="419" y="844"/>
                    </a:lnTo>
                    <a:lnTo>
                      <a:pt x="592" y="526"/>
                    </a:lnTo>
                    <a:lnTo>
                      <a:pt x="592"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6266540" y="4045250"/>
                <a:ext cx="379267" cy="557892"/>
              </a:xfrm>
              <a:custGeom>
                <a:avLst/>
                <a:gdLst/>
                <a:ahLst/>
                <a:cxnLst/>
                <a:rect l="l" t="t" r="r" b="b"/>
                <a:pathLst>
                  <a:path w="637" h="937" extrusionOk="0">
                    <a:moveTo>
                      <a:pt x="0" y="0"/>
                    </a:moveTo>
                    <a:lnTo>
                      <a:pt x="0" y="526"/>
                    </a:lnTo>
                    <a:lnTo>
                      <a:pt x="166" y="844"/>
                    </a:lnTo>
                    <a:cubicBezTo>
                      <a:pt x="187" y="889"/>
                      <a:pt x="232" y="920"/>
                      <a:pt x="329" y="931"/>
                    </a:cubicBezTo>
                    <a:cubicBezTo>
                      <a:pt x="350" y="935"/>
                      <a:pt x="372" y="937"/>
                      <a:pt x="393" y="937"/>
                    </a:cubicBezTo>
                    <a:cubicBezTo>
                      <a:pt x="504" y="937"/>
                      <a:pt x="608" y="889"/>
                      <a:pt x="637" y="834"/>
                    </a:cubicBezTo>
                    <a:lnTo>
                      <a:pt x="637" y="813"/>
                    </a:lnTo>
                    <a:lnTo>
                      <a:pt x="637" y="799"/>
                    </a:lnTo>
                    <a:cubicBezTo>
                      <a:pt x="637" y="789"/>
                      <a:pt x="626" y="778"/>
                      <a:pt x="626" y="768"/>
                    </a:cubicBezTo>
                    <a:cubicBezTo>
                      <a:pt x="526" y="647"/>
                      <a:pt x="440" y="536"/>
                      <a:pt x="374" y="405"/>
                    </a:cubicBezTo>
                    <a:cubicBezTo>
                      <a:pt x="308" y="308"/>
                      <a:pt x="263" y="197"/>
                      <a:pt x="208" y="100"/>
                    </a:cubicBezTo>
                    <a:lnTo>
                      <a:pt x="208" y="89"/>
                    </a:lnTo>
                    <a:lnTo>
                      <a:pt x="198" y="76"/>
                    </a:lnTo>
                    <a:cubicBezTo>
                      <a:pt x="187" y="66"/>
                      <a:pt x="187" y="55"/>
                      <a:pt x="166" y="45"/>
                    </a:cubicBezTo>
                    <a:cubicBezTo>
                      <a:pt x="142" y="24"/>
                      <a:pt x="111" y="11"/>
                      <a:pt x="56"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6266540" y="4045250"/>
                <a:ext cx="124438" cy="307228"/>
              </a:xfrm>
              <a:custGeom>
                <a:avLst/>
                <a:gdLst/>
                <a:ahLst/>
                <a:cxnLst/>
                <a:rect l="l" t="t" r="r" b="b"/>
                <a:pathLst>
                  <a:path w="209" h="516" extrusionOk="0">
                    <a:moveTo>
                      <a:pt x="0" y="0"/>
                    </a:moveTo>
                    <a:lnTo>
                      <a:pt x="0" y="515"/>
                    </a:lnTo>
                    <a:lnTo>
                      <a:pt x="198" y="142"/>
                    </a:lnTo>
                    <a:cubicBezTo>
                      <a:pt x="198" y="132"/>
                      <a:pt x="208" y="121"/>
                      <a:pt x="208" y="110"/>
                    </a:cubicBezTo>
                    <a:lnTo>
                      <a:pt x="208" y="100"/>
                    </a:lnTo>
                    <a:lnTo>
                      <a:pt x="208" y="89"/>
                    </a:lnTo>
                    <a:cubicBezTo>
                      <a:pt x="198" y="76"/>
                      <a:pt x="187" y="66"/>
                      <a:pt x="166" y="45"/>
                    </a:cubicBezTo>
                    <a:cubicBezTo>
                      <a:pt x="142" y="24"/>
                      <a:pt x="111" y="11"/>
                      <a:pt x="56"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6546971" y="4012503"/>
                <a:ext cx="607898" cy="485848"/>
              </a:xfrm>
              <a:custGeom>
                <a:avLst/>
                <a:gdLst/>
                <a:ahLst/>
                <a:cxnLst/>
                <a:rect l="l" t="t" r="r" b="b"/>
                <a:pathLst>
                  <a:path w="1021" h="816" extrusionOk="0">
                    <a:moveTo>
                      <a:pt x="234" y="0"/>
                    </a:moveTo>
                    <a:cubicBezTo>
                      <a:pt x="199" y="0"/>
                      <a:pt x="160" y="8"/>
                      <a:pt x="121" y="23"/>
                    </a:cubicBezTo>
                    <a:cubicBezTo>
                      <a:pt x="45" y="55"/>
                      <a:pt x="0" y="121"/>
                      <a:pt x="34" y="187"/>
                    </a:cubicBezTo>
                    <a:cubicBezTo>
                      <a:pt x="176" y="407"/>
                      <a:pt x="353" y="605"/>
                      <a:pt x="571" y="789"/>
                    </a:cubicBezTo>
                    <a:cubicBezTo>
                      <a:pt x="592" y="806"/>
                      <a:pt x="627" y="815"/>
                      <a:pt x="669" y="815"/>
                    </a:cubicBezTo>
                    <a:cubicBezTo>
                      <a:pt x="734" y="815"/>
                      <a:pt x="815" y="793"/>
                      <a:pt x="889" y="747"/>
                    </a:cubicBezTo>
                    <a:cubicBezTo>
                      <a:pt x="976" y="691"/>
                      <a:pt x="1020" y="615"/>
                      <a:pt x="986" y="570"/>
                    </a:cubicBezTo>
                    <a:cubicBezTo>
                      <a:pt x="986" y="560"/>
                      <a:pt x="976" y="549"/>
                      <a:pt x="965" y="549"/>
                    </a:cubicBezTo>
                    <a:cubicBezTo>
                      <a:pt x="723" y="407"/>
                      <a:pt x="516" y="231"/>
                      <a:pt x="342" y="45"/>
                    </a:cubicBezTo>
                    <a:cubicBezTo>
                      <a:pt x="317" y="14"/>
                      <a:pt x="279" y="0"/>
                      <a:pt x="234"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6365375" y="4011907"/>
                <a:ext cx="398319" cy="591235"/>
              </a:xfrm>
              <a:custGeom>
                <a:avLst/>
                <a:gdLst/>
                <a:ahLst/>
                <a:cxnLst/>
                <a:rect l="l" t="t" r="r" b="b"/>
                <a:pathLst>
                  <a:path w="669" h="993" extrusionOk="0">
                    <a:moveTo>
                      <a:pt x="516" y="1"/>
                    </a:moveTo>
                    <a:cubicBezTo>
                      <a:pt x="426" y="1"/>
                      <a:pt x="350" y="56"/>
                      <a:pt x="329" y="122"/>
                    </a:cubicBezTo>
                    <a:cubicBezTo>
                      <a:pt x="274" y="364"/>
                      <a:pt x="142" y="616"/>
                      <a:pt x="11" y="845"/>
                    </a:cubicBezTo>
                    <a:cubicBezTo>
                      <a:pt x="0" y="879"/>
                      <a:pt x="0" y="911"/>
                      <a:pt x="21" y="934"/>
                    </a:cubicBezTo>
                    <a:cubicBezTo>
                      <a:pt x="55" y="966"/>
                      <a:pt x="97" y="987"/>
                      <a:pt x="163" y="987"/>
                    </a:cubicBezTo>
                    <a:cubicBezTo>
                      <a:pt x="184" y="991"/>
                      <a:pt x="206" y="993"/>
                      <a:pt x="227" y="993"/>
                    </a:cubicBezTo>
                    <a:cubicBezTo>
                      <a:pt x="337" y="993"/>
                      <a:pt x="440" y="945"/>
                      <a:pt x="460" y="890"/>
                    </a:cubicBezTo>
                    <a:cubicBezTo>
                      <a:pt x="581" y="627"/>
                      <a:pt x="647" y="364"/>
                      <a:pt x="668" y="101"/>
                    </a:cubicBezTo>
                    <a:lnTo>
                      <a:pt x="668" y="67"/>
                    </a:lnTo>
                    <a:cubicBezTo>
                      <a:pt x="647" y="24"/>
                      <a:pt x="592" y="1"/>
                      <a:pt x="516"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6898849" y="3855317"/>
                <a:ext cx="666247" cy="385225"/>
              </a:xfrm>
              <a:custGeom>
                <a:avLst/>
                <a:gdLst/>
                <a:ahLst/>
                <a:cxnLst/>
                <a:rect l="l" t="t" r="r" b="b"/>
                <a:pathLst>
                  <a:path w="1119" h="647" extrusionOk="0">
                    <a:moveTo>
                      <a:pt x="239" y="0"/>
                    </a:moveTo>
                    <a:cubicBezTo>
                      <a:pt x="186" y="0"/>
                      <a:pt x="127" y="29"/>
                      <a:pt x="80" y="67"/>
                    </a:cubicBezTo>
                    <a:cubicBezTo>
                      <a:pt x="14" y="132"/>
                      <a:pt x="1" y="211"/>
                      <a:pt x="46" y="253"/>
                    </a:cubicBezTo>
                    <a:cubicBezTo>
                      <a:pt x="253" y="408"/>
                      <a:pt x="495" y="540"/>
                      <a:pt x="758" y="637"/>
                    </a:cubicBezTo>
                    <a:cubicBezTo>
                      <a:pt x="770" y="643"/>
                      <a:pt x="784" y="646"/>
                      <a:pt x="799" y="646"/>
                    </a:cubicBezTo>
                    <a:cubicBezTo>
                      <a:pt x="870" y="646"/>
                      <a:pt x="971" y="586"/>
                      <a:pt x="1042" y="495"/>
                    </a:cubicBezTo>
                    <a:cubicBezTo>
                      <a:pt x="1108" y="408"/>
                      <a:pt x="1118" y="330"/>
                      <a:pt x="1087" y="287"/>
                    </a:cubicBezTo>
                    <a:cubicBezTo>
                      <a:pt x="1076" y="287"/>
                      <a:pt x="1066" y="277"/>
                      <a:pt x="1053" y="277"/>
                    </a:cubicBezTo>
                    <a:cubicBezTo>
                      <a:pt x="779" y="222"/>
                      <a:pt x="516" y="132"/>
                      <a:pt x="298" y="14"/>
                    </a:cubicBezTo>
                    <a:cubicBezTo>
                      <a:pt x="280" y="4"/>
                      <a:pt x="260" y="0"/>
                      <a:pt x="239"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6863125" y="3854126"/>
                <a:ext cx="291744" cy="648393"/>
              </a:xfrm>
              <a:custGeom>
                <a:avLst/>
                <a:gdLst/>
                <a:ahLst/>
                <a:cxnLst/>
                <a:rect l="l" t="t" r="r" b="b"/>
                <a:pathLst>
                  <a:path w="490" h="1089" extrusionOk="0">
                    <a:moveTo>
                      <a:pt x="297" y="0"/>
                    </a:moveTo>
                    <a:cubicBezTo>
                      <a:pt x="271" y="0"/>
                      <a:pt x="244" y="6"/>
                      <a:pt x="216" y="16"/>
                    </a:cubicBezTo>
                    <a:cubicBezTo>
                      <a:pt x="140" y="58"/>
                      <a:pt x="74" y="124"/>
                      <a:pt x="85" y="190"/>
                    </a:cubicBezTo>
                    <a:cubicBezTo>
                      <a:pt x="106" y="453"/>
                      <a:pt x="85" y="726"/>
                      <a:pt x="19" y="989"/>
                    </a:cubicBezTo>
                    <a:cubicBezTo>
                      <a:pt x="0" y="1050"/>
                      <a:pt x="50" y="1089"/>
                      <a:pt x="134" y="1089"/>
                    </a:cubicBezTo>
                    <a:cubicBezTo>
                      <a:pt x="158" y="1089"/>
                      <a:pt x="186" y="1086"/>
                      <a:pt x="216" y="1078"/>
                    </a:cubicBezTo>
                    <a:cubicBezTo>
                      <a:pt x="358" y="1044"/>
                      <a:pt x="468" y="947"/>
                      <a:pt x="468" y="871"/>
                    </a:cubicBezTo>
                    <a:cubicBezTo>
                      <a:pt x="489" y="595"/>
                      <a:pt x="455" y="321"/>
                      <a:pt x="390" y="69"/>
                    </a:cubicBezTo>
                    <a:cubicBezTo>
                      <a:pt x="390" y="58"/>
                      <a:pt x="390" y="48"/>
                      <a:pt x="379" y="37"/>
                    </a:cubicBezTo>
                    <a:cubicBezTo>
                      <a:pt x="361" y="11"/>
                      <a:pt x="331" y="0"/>
                      <a:pt x="297"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7193570" y="3640973"/>
                <a:ext cx="280431" cy="189933"/>
              </a:xfrm>
              <a:custGeom>
                <a:avLst/>
                <a:gdLst/>
                <a:ahLst/>
                <a:cxnLst/>
                <a:rect l="l" t="t" r="r" b="b"/>
                <a:pathLst>
                  <a:path w="471" h="319" extrusionOk="0">
                    <a:moveTo>
                      <a:pt x="45" y="1"/>
                    </a:moveTo>
                    <a:cubicBezTo>
                      <a:pt x="32" y="22"/>
                      <a:pt x="21" y="45"/>
                      <a:pt x="11" y="66"/>
                    </a:cubicBezTo>
                    <a:cubicBezTo>
                      <a:pt x="11" y="77"/>
                      <a:pt x="0" y="98"/>
                      <a:pt x="0" y="111"/>
                    </a:cubicBezTo>
                    <a:cubicBezTo>
                      <a:pt x="0" y="132"/>
                      <a:pt x="0" y="153"/>
                      <a:pt x="11" y="177"/>
                    </a:cubicBezTo>
                    <a:lnTo>
                      <a:pt x="21" y="187"/>
                    </a:lnTo>
                    <a:cubicBezTo>
                      <a:pt x="32" y="208"/>
                      <a:pt x="45" y="219"/>
                      <a:pt x="66" y="219"/>
                    </a:cubicBezTo>
                    <a:cubicBezTo>
                      <a:pt x="187" y="264"/>
                      <a:pt x="329" y="295"/>
                      <a:pt x="471" y="319"/>
                    </a:cubicBezTo>
                    <a:lnTo>
                      <a:pt x="45" y="1"/>
                    </a:lnTo>
                    <a:close/>
                  </a:path>
                </a:pathLst>
              </a:custGeom>
              <a:solidFill>
                <a:srgbClr val="795E8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7193570" y="3640973"/>
                <a:ext cx="371526" cy="600166"/>
              </a:xfrm>
              <a:custGeom>
                <a:avLst/>
                <a:gdLst/>
                <a:ahLst/>
                <a:cxnLst/>
                <a:rect l="l" t="t" r="r" b="b"/>
                <a:pathLst>
                  <a:path w="624" h="1008" extrusionOk="0">
                    <a:moveTo>
                      <a:pt x="45" y="1"/>
                    </a:moveTo>
                    <a:cubicBezTo>
                      <a:pt x="32" y="22"/>
                      <a:pt x="21" y="45"/>
                      <a:pt x="11" y="66"/>
                    </a:cubicBezTo>
                    <a:cubicBezTo>
                      <a:pt x="11" y="77"/>
                      <a:pt x="0" y="98"/>
                      <a:pt x="0" y="111"/>
                    </a:cubicBezTo>
                    <a:cubicBezTo>
                      <a:pt x="0" y="132"/>
                      <a:pt x="0" y="153"/>
                      <a:pt x="11" y="177"/>
                    </a:cubicBezTo>
                    <a:lnTo>
                      <a:pt x="21" y="187"/>
                    </a:lnTo>
                    <a:cubicBezTo>
                      <a:pt x="66" y="295"/>
                      <a:pt x="111" y="406"/>
                      <a:pt x="142" y="527"/>
                    </a:cubicBezTo>
                    <a:cubicBezTo>
                      <a:pt x="176" y="658"/>
                      <a:pt x="208" y="800"/>
                      <a:pt x="218" y="953"/>
                    </a:cubicBezTo>
                    <a:cubicBezTo>
                      <a:pt x="218" y="966"/>
                      <a:pt x="229" y="987"/>
                      <a:pt x="253" y="997"/>
                    </a:cubicBezTo>
                    <a:cubicBezTo>
                      <a:pt x="263" y="1004"/>
                      <a:pt x="277" y="1007"/>
                      <a:pt x="294" y="1007"/>
                    </a:cubicBezTo>
                    <a:cubicBezTo>
                      <a:pt x="332" y="1007"/>
                      <a:pt x="385" y="990"/>
                      <a:pt x="439" y="953"/>
                    </a:cubicBezTo>
                    <a:cubicBezTo>
                      <a:pt x="558" y="876"/>
                      <a:pt x="623" y="755"/>
                      <a:pt x="602" y="679"/>
                    </a:cubicBezTo>
                    <a:lnTo>
                      <a:pt x="602" y="669"/>
                    </a:lnTo>
                    <a:cubicBezTo>
                      <a:pt x="558" y="548"/>
                      <a:pt x="516" y="427"/>
                      <a:pt x="471" y="319"/>
                    </a:cubicBezTo>
                    <a:lnTo>
                      <a:pt x="45"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7219767" y="3581433"/>
                <a:ext cx="639454" cy="269717"/>
              </a:xfrm>
              <a:custGeom>
                <a:avLst/>
                <a:gdLst/>
                <a:ahLst/>
                <a:cxnLst/>
                <a:rect l="l" t="t" r="r" b="b"/>
                <a:pathLst>
                  <a:path w="1074" h="453" extrusionOk="0">
                    <a:moveTo>
                      <a:pt x="963" y="1"/>
                    </a:moveTo>
                    <a:cubicBezTo>
                      <a:pt x="821" y="35"/>
                      <a:pt x="679" y="45"/>
                      <a:pt x="537" y="45"/>
                    </a:cubicBezTo>
                    <a:cubicBezTo>
                      <a:pt x="416" y="45"/>
                      <a:pt x="295" y="35"/>
                      <a:pt x="174" y="24"/>
                    </a:cubicBezTo>
                    <a:lnTo>
                      <a:pt x="174" y="14"/>
                    </a:lnTo>
                    <a:lnTo>
                      <a:pt x="119" y="14"/>
                    </a:lnTo>
                    <a:cubicBezTo>
                      <a:pt x="98" y="24"/>
                      <a:pt x="67" y="45"/>
                      <a:pt x="32" y="66"/>
                    </a:cubicBezTo>
                    <a:cubicBezTo>
                      <a:pt x="22" y="80"/>
                      <a:pt x="11" y="90"/>
                      <a:pt x="1" y="101"/>
                    </a:cubicBezTo>
                    <a:lnTo>
                      <a:pt x="427" y="419"/>
                    </a:lnTo>
                    <a:cubicBezTo>
                      <a:pt x="548" y="440"/>
                      <a:pt x="669" y="450"/>
                      <a:pt x="800" y="450"/>
                    </a:cubicBezTo>
                    <a:cubicBezTo>
                      <a:pt x="806" y="452"/>
                      <a:pt x="811" y="452"/>
                      <a:pt x="817" y="452"/>
                    </a:cubicBezTo>
                    <a:cubicBezTo>
                      <a:pt x="858" y="452"/>
                      <a:pt x="915" y="419"/>
                      <a:pt x="963" y="343"/>
                    </a:cubicBezTo>
                    <a:cubicBezTo>
                      <a:pt x="1040" y="232"/>
                      <a:pt x="1074" y="90"/>
                      <a:pt x="1029" y="35"/>
                    </a:cubicBezTo>
                    <a:lnTo>
                      <a:pt x="1019" y="24"/>
                    </a:lnTo>
                    <a:cubicBezTo>
                      <a:pt x="1008" y="14"/>
                      <a:pt x="1008" y="14"/>
                      <a:pt x="998" y="14"/>
                    </a:cubicBezTo>
                    <a:cubicBezTo>
                      <a:pt x="987" y="1"/>
                      <a:pt x="974" y="1"/>
                      <a:pt x="963"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8"/>
              <p:cNvSpPr/>
              <p:nvPr/>
            </p:nvSpPr>
            <p:spPr>
              <a:xfrm>
                <a:off x="7219767" y="3589173"/>
                <a:ext cx="254234" cy="241733"/>
              </a:xfrm>
              <a:custGeom>
                <a:avLst/>
                <a:gdLst/>
                <a:ahLst/>
                <a:cxnLst/>
                <a:rect l="l" t="t" r="r" b="b"/>
                <a:pathLst>
                  <a:path w="427" h="406" extrusionOk="0">
                    <a:moveTo>
                      <a:pt x="119" y="1"/>
                    </a:moveTo>
                    <a:cubicBezTo>
                      <a:pt x="98" y="11"/>
                      <a:pt x="67" y="32"/>
                      <a:pt x="32" y="53"/>
                    </a:cubicBezTo>
                    <a:cubicBezTo>
                      <a:pt x="22" y="67"/>
                      <a:pt x="11" y="77"/>
                      <a:pt x="1" y="88"/>
                    </a:cubicBezTo>
                    <a:lnTo>
                      <a:pt x="427" y="406"/>
                    </a:lnTo>
                    <a:cubicBezTo>
                      <a:pt x="361" y="274"/>
                      <a:pt x="295" y="153"/>
                      <a:pt x="219" y="43"/>
                    </a:cubicBezTo>
                    <a:cubicBezTo>
                      <a:pt x="209" y="32"/>
                      <a:pt x="209" y="22"/>
                      <a:pt x="198" y="11"/>
                    </a:cubicBezTo>
                    <a:lnTo>
                      <a:pt x="174" y="11"/>
                    </a:lnTo>
                    <a:lnTo>
                      <a:pt x="174"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8"/>
              <p:cNvSpPr/>
              <p:nvPr/>
            </p:nvSpPr>
            <p:spPr>
              <a:xfrm>
                <a:off x="7368616" y="3080701"/>
                <a:ext cx="614448" cy="371531"/>
              </a:xfrm>
              <a:custGeom>
                <a:avLst/>
                <a:gdLst/>
                <a:ahLst/>
                <a:cxnLst/>
                <a:rect l="l" t="t" r="r" b="b"/>
                <a:pathLst>
                  <a:path w="1032" h="624" extrusionOk="0">
                    <a:moveTo>
                      <a:pt x="921" y="0"/>
                    </a:moveTo>
                    <a:cubicBezTo>
                      <a:pt x="911" y="0"/>
                      <a:pt x="900" y="0"/>
                      <a:pt x="890" y="11"/>
                    </a:cubicBezTo>
                    <a:cubicBezTo>
                      <a:pt x="648" y="142"/>
                      <a:pt x="395" y="239"/>
                      <a:pt x="145" y="284"/>
                    </a:cubicBezTo>
                    <a:cubicBezTo>
                      <a:pt x="80" y="305"/>
                      <a:pt x="24" y="381"/>
                      <a:pt x="14" y="471"/>
                    </a:cubicBezTo>
                    <a:cubicBezTo>
                      <a:pt x="1" y="547"/>
                      <a:pt x="35" y="623"/>
                      <a:pt x="111" y="623"/>
                    </a:cubicBezTo>
                    <a:cubicBezTo>
                      <a:pt x="364" y="613"/>
                      <a:pt x="637" y="568"/>
                      <a:pt x="900" y="471"/>
                    </a:cubicBezTo>
                    <a:cubicBezTo>
                      <a:pt x="966" y="447"/>
                      <a:pt x="1032" y="316"/>
                      <a:pt x="1032" y="184"/>
                    </a:cubicBezTo>
                    <a:cubicBezTo>
                      <a:pt x="1021" y="66"/>
                      <a:pt x="976" y="0"/>
                      <a:pt x="92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8"/>
              <p:cNvSpPr/>
              <p:nvPr/>
            </p:nvSpPr>
            <p:spPr>
              <a:xfrm>
                <a:off x="7368616" y="3248604"/>
                <a:ext cx="490605" cy="602547"/>
              </a:xfrm>
              <a:custGeom>
                <a:avLst/>
                <a:gdLst/>
                <a:ahLst/>
                <a:cxnLst/>
                <a:rect l="l" t="t" r="r" b="b"/>
                <a:pathLst>
                  <a:path w="824" h="1012" extrusionOk="0">
                    <a:moveTo>
                      <a:pt x="160" y="1"/>
                    </a:moveTo>
                    <a:cubicBezTo>
                      <a:pt x="113" y="1"/>
                      <a:pt x="75" y="40"/>
                      <a:pt x="35" y="99"/>
                    </a:cubicBezTo>
                    <a:cubicBezTo>
                      <a:pt x="1" y="178"/>
                      <a:pt x="1" y="265"/>
                      <a:pt x="45" y="320"/>
                    </a:cubicBezTo>
                    <a:cubicBezTo>
                      <a:pt x="232" y="507"/>
                      <a:pt x="385" y="725"/>
                      <a:pt x="506" y="978"/>
                    </a:cubicBezTo>
                    <a:cubicBezTo>
                      <a:pt x="517" y="1000"/>
                      <a:pt x="537" y="1011"/>
                      <a:pt x="560" y="1011"/>
                    </a:cubicBezTo>
                    <a:cubicBezTo>
                      <a:pt x="604" y="1011"/>
                      <a:pt x="663" y="972"/>
                      <a:pt x="713" y="902"/>
                    </a:cubicBezTo>
                    <a:cubicBezTo>
                      <a:pt x="790" y="791"/>
                      <a:pt x="824" y="649"/>
                      <a:pt x="779" y="594"/>
                    </a:cubicBezTo>
                    <a:cubicBezTo>
                      <a:pt x="616" y="362"/>
                      <a:pt x="419" y="178"/>
                      <a:pt x="211" y="23"/>
                    </a:cubicBezTo>
                    <a:cubicBezTo>
                      <a:pt x="198" y="13"/>
                      <a:pt x="187" y="13"/>
                      <a:pt x="177" y="2"/>
                    </a:cubicBezTo>
                    <a:cubicBezTo>
                      <a:pt x="171" y="1"/>
                      <a:pt x="166" y="1"/>
                      <a:pt x="160"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7422201" y="2623433"/>
                <a:ext cx="573365" cy="460842"/>
              </a:xfrm>
              <a:custGeom>
                <a:avLst/>
                <a:gdLst/>
                <a:ahLst/>
                <a:cxnLst/>
                <a:rect l="l" t="t" r="r" b="b"/>
                <a:pathLst>
                  <a:path w="963" h="774" extrusionOk="0">
                    <a:moveTo>
                      <a:pt x="831" y="0"/>
                    </a:moveTo>
                    <a:cubicBezTo>
                      <a:pt x="831" y="0"/>
                      <a:pt x="810" y="0"/>
                      <a:pt x="800" y="11"/>
                    </a:cubicBezTo>
                    <a:lnTo>
                      <a:pt x="87" y="384"/>
                    </a:lnTo>
                    <a:cubicBezTo>
                      <a:pt x="32" y="416"/>
                      <a:pt x="0" y="537"/>
                      <a:pt x="11" y="647"/>
                    </a:cubicBezTo>
                    <a:cubicBezTo>
                      <a:pt x="28" y="729"/>
                      <a:pt x="70" y="773"/>
                      <a:pt x="122" y="773"/>
                    </a:cubicBezTo>
                    <a:cubicBezTo>
                      <a:pt x="132" y="773"/>
                      <a:pt x="142" y="772"/>
                      <a:pt x="153" y="768"/>
                    </a:cubicBezTo>
                    <a:cubicBezTo>
                      <a:pt x="274" y="723"/>
                      <a:pt x="395" y="658"/>
                      <a:pt x="516" y="592"/>
                    </a:cubicBezTo>
                    <a:lnTo>
                      <a:pt x="876" y="405"/>
                    </a:lnTo>
                    <a:cubicBezTo>
                      <a:pt x="931" y="374"/>
                      <a:pt x="963" y="263"/>
                      <a:pt x="952" y="153"/>
                    </a:cubicBezTo>
                    <a:cubicBezTo>
                      <a:pt x="931" y="66"/>
                      <a:pt x="886" y="0"/>
                      <a:pt x="83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7422201" y="2852067"/>
                <a:ext cx="567411" cy="513832"/>
              </a:xfrm>
              <a:custGeom>
                <a:avLst/>
                <a:gdLst/>
                <a:ahLst/>
                <a:cxnLst/>
                <a:rect l="l" t="t" r="r" b="b"/>
                <a:pathLst>
                  <a:path w="953" h="863" extrusionOk="0">
                    <a:moveTo>
                      <a:pt x="121" y="0"/>
                    </a:moveTo>
                    <a:cubicBezTo>
                      <a:pt x="76" y="0"/>
                      <a:pt x="32" y="55"/>
                      <a:pt x="11" y="142"/>
                    </a:cubicBezTo>
                    <a:cubicBezTo>
                      <a:pt x="0" y="197"/>
                      <a:pt x="11" y="253"/>
                      <a:pt x="21" y="305"/>
                    </a:cubicBezTo>
                    <a:cubicBezTo>
                      <a:pt x="32" y="339"/>
                      <a:pt x="55" y="371"/>
                      <a:pt x="87" y="384"/>
                    </a:cubicBezTo>
                    <a:cubicBezTo>
                      <a:pt x="318" y="492"/>
                      <a:pt x="547" y="647"/>
                      <a:pt x="744" y="844"/>
                    </a:cubicBezTo>
                    <a:cubicBezTo>
                      <a:pt x="758" y="857"/>
                      <a:pt x="772" y="863"/>
                      <a:pt x="787" y="863"/>
                    </a:cubicBezTo>
                    <a:cubicBezTo>
                      <a:pt x="834" y="863"/>
                      <a:pt x="886" y="803"/>
                      <a:pt x="921" y="713"/>
                    </a:cubicBezTo>
                    <a:cubicBezTo>
                      <a:pt x="952" y="581"/>
                      <a:pt x="931" y="426"/>
                      <a:pt x="865" y="395"/>
                    </a:cubicBezTo>
                    <a:cubicBezTo>
                      <a:pt x="755" y="305"/>
                      <a:pt x="634" y="253"/>
                      <a:pt x="516" y="187"/>
                    </a:cubicBezTo>
                    <a:lnTo>
                      <a:pt x="153"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7428155" y="2524597"/>
                <a:ext cx="313773" cy="126225"/>
              </a:xfrm>
              <a:custGeom>
                <a:avLst/>
                <a:gdLst/>
                <a:ahLst/>
                <a:cxnLst/>
                <a:rect l="l" t="t" r="r" b="b"/>
                <a:pathLst>
                  <a:path w="527" h="212" extrusionOk="0">
                    <a:moveTo>
                      <a:pt x="1" y="1"/>
                    </a:moveTo>
                    <a:cubicBezTo>
                      <a:pt x="1" y="35"/>
                      <a:pt x="1" y="66"/>
                      <a:pt x="11" y="101"/>
                    </a:cubicBezTo>
                    <a:cubicBezTo>
                      <a:pt x="11" y="111"/>
                      <a:pt x="22" y="132"/>
                      <a:pt x="32" y="145"/>
                    </a:cubicBezTo>
                    <a:cubicBezTo>
                      <a:pt x="45" y="166"/>
                      <a:pt x="66" y="187"/>
                      <a:pt x="77" y="198"/>
                    </a:cubicBezTo>
                    <a:lnTo>
                      <a:pt x="98" y="211"/>
                    </a:lnTo>
                    <a:cubicBezTo>
                      <a:pt x="111" y="211"/>
                      <a:pt x="132" y="211"/>
                      <a:pt x="143" y="198"/>
                    </a:cubicBezTo>
                    <a:lnTo>
                      <a:pt x="527" y="1"/>
                    </a:lnTo>
                    <a:close/>
                  </a:path>
                </a:pathLst>
              </a:custGeom>
              <a:solidFill>
                <a:srgbClr val="795E8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7428155" y="2524597"/>
                <a:ext cx="567411" cy="346524"/>
              </a:xfrm>
              <a:custGeom>
                <a:avLst/>
                <a:gdLst/>
                <a:ahLst/>
                <a:cxnLst/>
                <a:rect l="l" t="t" r="r" b="b"/>
                <a:pathLst>
                  <a:path w="953" h="582" extrusionOk="0">
                    <a:moveTo>
                      <a:pt x="1" y="1"/>
                    </a:moveTo>
                    <a:cubicBezTo>
                      <a:pt x="1" y="35"/>
                      <a:pt x="1" y="66"/>
                      <a:pt x="11" y="101"/>
                    </a:cubicBezTo>
                    <a:cubicBezTo>
                      <a:pt x="11" y="111"/>
                      <a:pt x="22" y="132"/>
                      <a:pt x="32" y="145"/>
                    </a:cubicBezTo>
                    <a:cubicBezTo>
                      <a:pt x="45" y="166"/>
                      <a:pt x="66" y="187"/>
                      <a:pt x="77" y="198"/>
                    </a:cubicBezTo>
                    <a:lnTo>
                      <a:pt x="98" y="211"/>
                    </a:lnTo>
                    <a:lnTo>
                      <a:pt x="416" y="374"/>
                    </a:lnTo>
                    <a:lnTo>
                      <a:pt x="790" y="571"/>
                    </a:lnTo>
                    <a:cubicBezTo>
                      <a:pt x="811" y="582"/>
                      <a:pt x="834" y="582"/>
                      <a:pt x="845" y="582"/>
                    </a:cubicBezTo>
                    <a:cubicBezTo>
                      <a:pt x="887" y="571"/>
                      <a:pt x="932" y="516"/>
                      <a:pt x="942" y="440"/>
                    </a:cubicBezTo>
                    <a:cubicBezTo>
                      <a:pt x="953" y="329"/>
                      <a:pt x="921" y="211"/>
                      <a:pt x="866" y="177"/>
                    </a:cubicBezTo>
                    <a:lnTo>
                      <a:pt x="845" y="166"/>
                    </a:lnTo>
                    <a:lnTo>
                      <a:pt x="527"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7388859" y="2524597"/>
                <a:ext cx="738290" cy="204223"/>
              </a:xfrm>
              <a:custGeom>
                <a:avLst/>
                <a:gdLst/>
                <a:ahLst/>
                <a:cxnLst/>
                <a:rect l="l" t="t" r="r" b="b"/>
                <a:pathLst>
                  <a:path w="1240" h="343" extrusionOk="0">
                    <a:moveTo>
                      <a:pt x="1" y="1"/>
                    </a:moveTo>
                    <a:lnTo>
                      <a:pt x="1" y="342"/>
                    </a:lnTo>
                    <a:lnTo>
                      <a:pt x="1240" y="342"/>
                    </a:lnTo>
                    <a:lnTo>
                      <a:pt x="1240"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 name="Google Shape;796;p38"/>
          <p:cNvGrpSpPr/>
          <p:nvPr/>
        </p:nvGrpSpPr>
        <p:grpSpPr>
          <a:xfrm>
            <a:off x="2948510" y="909544"/>
            <a:ext cx="857099" cy="824873"/>
            <a:chOff x="5247219" y="4047021"/>
            <a:chExt cx="897486" cy="863742"/>
          </a:xfrm>
        </p:grpSpPr>
        <p:grpSp>
          <p:nvGrpSpPr>
            <p:cNvPr id="797" name="Google Shape;797;p38"/>
            <p:cNvGrpSpPr/>
            <p:nvPr/>
          </p:nvGrpSpPr>
          <p:grpSpPr>
            <a:xfrm rot="1398227">
              <a:off x="5669079" y="4603070"/>
              <a:ext cx="286723" cy="261651"/>
              <a:chOff x="7534248" y="1764479"/>
              <a:chExt cx="389256" cy="355219"/>
            </a:xfrm>
          </p:grpSpPr>
          <p:sp>
            <p:nvSpPr>
              <p:cNvPr id="798" name="Google Shape;798;p3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38"/>
            <p:cNvGrpSpPr/>
            <p:nvPr/>
          </p:nvGrpSpPr>
          <p:grpSpPr>
            <a:xfrm rot="1398227">
              <a:off x="5287279" y="4438611"/>
              <a:ext cx="286723" cy="261651"/>
              <a:chOff x="7534248" y="1764479"/>
              <a:chExt cx="389256" cy="355219"/>
            </a:xfrm>
          </p:grpSpPr>
          <p:sp>
            <p:nvSpPr>
              <p:cNvPr id="802" name="Google Shape;802;p3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38"/>
            <p:cNvGrpSpPr/>
            <p:nvPr/>
          </p:nvGrpSpPr>
          <p:grpSpPr>
            <a:xfrm rot="1398227">
              <a:off x="5817922" y="4257522"/>
              <a:ext cx="286723" cy="261651"/>
              <a:chOff x="7534248" y="1764479"/>
              <a:chExt cx="389256" cy="355219"/>
            </a:xfrm>
          </p:grpSpPr>
          <p:sp>
            <p:nvSpPr>
              <p:cNvPr id="806" name="Google Shape;806;p3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38"/>
            <p:cNvGrpSpPr/>
            <p:nvPr/>
          </p:nvGrpSpPr>
          <p:grpSpPr>
            <a:xfrm rot="1398227">
              <a:off x="5436123" y="4093063"/>
              <a:ext cx="286723" cy="261651"/>
              <a:chOff x="7534248" y="1764479"/>
              <a:chExt cx="389256" cy="355219"/>
            </a:xfrm>
          </p:grpSpPr>
          <p:sp>
            <p:nvSpPr>
              <p:cNvPr id="810" name="Google Shape;810;p3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 name="Google Shape;813;p38"/>
          <p:cNvGrpSpPr/>
          <p:nvPr/>
        </p:nvGrpSpPr>
        <p:grpSpPr>
          <a:xfrm>
            <a:off x="951655" y="1013837"/>
            <a:ext cx="1884491" cy="2454579"/>
            <a:chOff x="672224" y="1782730"/>
            <a:chExt cx="2022637" cy="2634517"/>
          </a:xfrm>
        </p:grpSpPr>
        <p:sp>
          <p:nvSpPr>
            <p:cNvPr id="814" name="Google Shape;814;p38"/>
            <p:cNvSpPr/>
            <p:nvPr/>
          </p:nvSpPr>
          <p:spPr>
            <a:xfrm>
              <a:off x="2589505" y="2690605"/>
              <a:ext cx="105338" cy="176686"/>
            </a:xfrm>
            <a:custGeom>
              <a:avLst/>
              <a:gdLst/>
              <a:ahLst/>
              <a:cxnLst/>
              <a:rect l="l" t="t" r="r" b="b"/>
              <a:pathLst>
                <a:path w="1063" h="1783" extrusionOk="0">
                  <a:moveTo>
                    <a:pt x="955" y="0"/>
                  </a:moveTo>
                  <a:cubicBezTo>
                    <a:pt x="846" y="0"/>
                    <a:pt x="599" y="348"/>
                    <a:pt x="360" y="814"/>
                  </a:cubicBezTo>
                  <a:cubicBezTo>
                    <a:pt x="118" y="1295"/>
                    <a:pt x="0" y="1734"/>
                    <a:pt x="97" y="1779"/>
                  </a:cubicBezTo>
                  <a:cubicBezTo>
                    <a:pt x="102" y="1781"/>
                    <a:pt x="107" y="1783"/>
                    <a:pt x="113" y="1783"/>
                  </a:cubicBezTo>
                  <a:cubicBezTo>
                    <a:pt x="213" y="1783"/>
                    <a:pt x="473" y="1435"/>
                    <a:pt x="700" y="977"/>
                  </a:cubicBezTo>
                  <a:cubicBezTo>
                    <a:pt x="941" y="485"/>
                    <a:pt x="1062" y="46"/>
                    <a:pt x="973" y="4"/>
                  </a:cubicBezTo>
                  <a:cubicBezTo>
                    <a:pt x="968" y="2"/>
                    <a:pt x="962" y="0"/>
                    <a:pt x="955"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38"/>
            <p:cNvGrpSpPr/>
            <p:nvPr/>
          </p:nvGrpSpPr>
          <p:grpSpPr>
            <a:xfrm>
              <a:off x="672224" y="1782730"/>
              <a:ext cx="2022637" cy="2634517"/>
              <a:chOff x="647973" y="1043909"/>
              <a:chExt cx="1564661" cy="2037996"/>
            </a:xfrm>
          </p:grpSpPr>
          <p:sp>
            <p:nvSpPr>
              <p:cNvPr id="816" name="Google Shape;816;p38"/>
              <p:cNvSpPr/>
              <p:nvPr/>
            </p:nvSpPr>
            <p:spPr>
              <a:xfrm>
                <a:off x="1195219" y="1143301"/>
                <a:ext cx="616870" cy="453065"/>
              </a:xfrm>
              <a:custGeom>
                <a:avLst/>
                <a:gdLst/>
                <a:ahLst/>
                <a:cxnLst/>
                <a:rect l="l" t="t" r="r" b="b"/>
                <a:pathLst>
                  <a:path w="6225" h="4572" extrusionOk="0">
                    <a:moveTo>
                      <a:pt x="876" y="1"/>
                    </a:moveTo>
                    <a:cubicBezTo>
                      <a:pt x="876" y="1"/>
                      <a:pt x="242" y="1098"/>
                      <a:pt x="0" y="1776"/>
                    </a:cubicBezTo>
                    <a:cubicBezTo>
                      <a:pt x="1128" y="2291"/>
                      <a:pt x="2346" y="2928"/>
                      <a:pt x="3035" y="3441"/>
                    </a:cubicBezTo>
                    <a:cubicBezTo>
                      <a:pt x="3595" y="3859"/>
                      <a:pt x="4515" y="4274"/>
                      <a:pt x="4810" y="4571"/>
                    </a:cubicBezTo>
                    <a:lnTo>
                      <a:pt x="6225" y="3519"/>
                    </a:lnTo>
                    <a:cubicBezTo>
                      <a:pt x="5841" y="3288"/>
                      <a:pt x="5491" y="3046"/>
                      <a:pt x="5173" y="2862"/>
                    </a:cubicBezTo>
                    <a:cubicBezTo>
                      <a:pt x="4571" y="2499"/>
                      <a:pt x="876" y="1"/>
                      <a:pt x="876"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8"/>
              <p:cNvSpPr/>
              <p:nvPr/>
            </p:nvSpPr>
            <p:spPr>
              <a:xfrm>
                <a:off x="1371114" y="1251018"/>
                <a:ext cx="449597" cy="537395"/>
              </a:xfrm>
              <a:custGeom>
                <a:avLst/>
                <a:gdLst/>
                <a:ahLst/>
                <a:cxnLst/>
                <a:rect l="l" t="t" r="r" b="b"/>
                <a:pathLst>
                  <a:path w="4537" h="5423" extrusionOk="0">
                    <a:moveTo>
                      <a:pt x="3277" y="0"/>
                    </a:moveTo>
                    <a:cubicBezTo>
                      <a:pt x="1568" y="295"/>
                      <a:pt x="111" y="3855"/>
                      <a:pt x="0" y="4415"/>
                    </a:cubicBezTo>
                    <a:lnTo>
                      <a:pt x="405" y="5422"/>
                    </a:lnTo>
                    <a:lnTo>
                      <a:pt x="1796" y="5215"/>
                    </a:lnTo>
                    <a:cubicBezTo>
                      <a:pt x="1796" y="5215"/>
                      <a:pt x="2717" y="4392"/>
                      <a:pt x="2675" y="4194"/>
                    </a:cubicBezTo>
                    <a:cubicBezTo>
                      <a:pt x="2640" y="3997"/>
                      <a:pt x="2696" y="3329"/>
                      <a:pt x="2980" y="2969"/>
                    </a:cubicBezTo>
                    <a:cubicBezTo>
                      <a:pt x="3256" y="2596"/>
                      <a:pt x="3945" y="2256"/>
                      <a:pt x="4536" y="2201"/>
                    </a:cubicBezTo>
                    <a:cubicBezTo>
                      <a:pt x="4394" y="2004"/>
                      <a:pt x="3277" y="0"/>
                      <a:pt x="327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8"/>
              <p:cNvSpPr/>
              <p:nvPr/>
            </p:nvSpPr>
            <p:spPr>
              <a:xfrm>
                <a:off x="1142004" y="1049061"/>
                <a:ext cx="506180" cy="639563"/>
              </a:xfrm>
              <a:custGeom>
                <a:avLst/>
                <a:gdLst/>
                <a:ahLst/>
                <a:cxnLst/>
                <a:rect l="l" t="t" r="r" b="b"/>
                <a:pathLst>
                  <a:path w="5108" h="6454" extrusionOk="0">
                    <a:moveTo>
                      <a:pt x="3046" y="0"/>
                    </a:moveTo>
                    <a:cubicBezTo>
                      <a:pt x="2367" y="700"/>
                      <a:pt x="571" y="3626"/>
                      <a:pt x="1" y="4875"/>
                    </a:cubicBezTo>
                    <a:cubicBezTo>
                      <a:pt x="1" y="4875"/>
                      <a:pt x="2060" y="6298"/>
                      <a:pt x="2312" y="6453"/>
                    </a:cubicBezTo>
                    <a:cubicBezTo>
                      <a:pt x="2346" y="5259"/>
                      <a:pt x="3990" y="2432"/>
                      <a:pt x="5108" y="1499"/>
                    </a:cubicBezTo>
                    <a:cubicBezTo>
                      <a:pt x="4766" y="1302"/>
                      <a:pt x="3682" y="394"/>
                      <a:pt x="3046"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8"/>
              <p:cNvSpPr/>
              <p:nvPr/>
            </p:nvSpPr>
            <p:spPr>
              <a:xfrm>
                <a:off x="1428688" y="1043909"/>
                <a:ext cx="232577" cy="161129"/>
              </a:xfrm>
              <a:custGeom>
                <a:avLst/>
                <a:gdLst/>
                <a:ahLst/>
                <a:cxnLst/>
                <a:rect l="l" t="t" r="r" b="b"/>
                <a:pathLst>
                  <a:path w="2347" h="1626" extrusionOk="0">
                    <a:moveTo>
                      <a:pt x="320" y="0"/>
                    </a:moveTo>
                    <a:cubicBezTo>
                      <a:pt x="232" y="0"/>
                      <a:pt x="167" y="24"/>
                      <a:pt x="132" y="73"/>
                    </a:cubicBezTo>
                    <a:cubicBezTo>
                      <a:pt x="0" y="270"/>
                      <a:pt x="361" y="741"/>
                      <a:pt x="931" y="1156"/>
                    </a:cubicBezTo>
                    <a:cubicBezTo>
                      <a:pt x="1347" y="1453"/>
                      <a:pt x="1768" y="1626"/>
                      <a:pt x="2017" y="1626"/>
                    </a:cubicBezTo>
                    <a:cubicBezTo>
                      <a:pt x="2110" y="1626"/>
                      <a:pt x="2179" y="1602"/>
                      <a:pt x="2215" y="1551"/>
                    </a:cubicBezTo>
                    <a:cubicBezTo>
                      <a:pt x="2346" y="1367"/>
                      <a:pt x="1983" y="883"/>
                      <a:pt x="1413" y="478"/>
                    </a:cubicBezTo>
                    <a:cubicBezTo>
                      <a:pt x="987" y="180"/>
                      <a:pt x="566" y="0"/>
                      <a:pt x="320"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8"/>
              <p:cNvSpPr/>
              <p:nvPr/>
            </p:nvSpPr>
            <p:spPr>
              <a:xfrm>
                <a:off x="1670779" y="1250919"/>
                <a:ext cx="169453" cy="220389"/>
              </a:xfrm>
              <a:custGeom>
                <a:avLst/>
                <a:gdLst/>
                <a:ahLst/>
                <a:cxnLst/>
                <a:rect l="l" t="t" r="r" b="b"/>
                <a:pathLst>
                  <a:path w="1710" h="2224" extrusionOk="0">
                    <a:moveTo>
                      <a:pt x="280" y="0"/>
                    </a:moveTo>
                    <a:cubicBezTo>
                      <a:pt x="249" y="0"/>
                      <a:pt x="222" y="7"/>
                      <a:pt x="198" y="22"/>
                    </a:cubicBezTo>
                    <a:cubicBezTo>
                      <a:pt x="0" y="133"/>
                      <a:pt x="132" y="724"/>
                      <a:pt x="495" y="1326"/>
                    </a:cubicBezTo>
                    <a:cubicBezTo>
                      <a:pt x="811" y="1855"/>
                      <a:pt x="1205" y="2224"/>
                      <a:pt x="1429" y="2224"/>
                    </a:cubicBezTo>
                    <a:cubicBezTo>
                      <a:pt x="1460" y="2224"/>
                      <a:pt x="1488" y="2217"/>
                      <a:pt x="1512" y="2202"/>
                    </a:cubicBezTo>
                    <a:cubicBezTo>
                      <a:pt x="1710" y="2081"/>
                      <a:pt x="1568" y="1500"/>
                      <a:pt x="1205" y="898"/>
                    </a:cubicBezTo>
                    <a:cubicBezTo>
                      <a:pt x="888" y="369"/>
                      <a:pt x="503" y="0"/>
                      <a:pt x="280"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964029" y="2474448"/>
                <a:ext cx="375671" cy="607456"/>
              </a:xfrm>
              <a:custGeom>
                <a:avLst/>
                <a:gdLst/>
                <a:ahLst/>
                <a:cxnLst/>
                <a:rect l="l" t="t" r="r" b="b"/>
                <a:pathLst>
                  <a:path w="3791" h="6130" extrusionOk="0">
                    <a:moveTo>
                      <a:pt x="2959" y="0"/>
                    </a:moveTo>
                    <a:lnTo>
                      <a:pt x="1949" y="384"/>
                    </a:lnTo>
                    <a:cubicBezTo>
                      <a:pt x="1621" y="855"/>
                      <a:pt x="1" y="4339"/>
                      <a:pt x="953" y="5799"/>
                    </a:cubicBezTo>
                    <a:cubicBezTo>
                      <a:pt x="1059" y="5939"/>
                      <a:pt x="1400" y="6130"/>
                      <a:pt x="1855" y="6130"/>
                    </a:cubicBezTo>
                    <a:cubicBezTo>
                      <a:pt x="1965" y="6130"/>
                      <a:pt x="2081" y="6119"/>
                      <a:pt x="2202" y="6093"/>
                    </a:cubicBezTo>
                    <a:cubicBezTo>
                      <a:pt x="2893" y="5951"/>
                      <a:pt x="3188" y="5381"/>
                      <a:pt x="3143" y="5162"/>
                    </a:cubicBezTo>
                    <a:cubicBezTo>
                      <a:pt x="3133" y="5128"/>
                      <a:pt x="2838" y="3979"/>
                      <a:pt x="2914" y="3550"/>
                    </a:cubicBezTo>
                    <a:cubicBezTo>
                      <a:pt x="2991" y="3103"/>
                      <a:pt x="3440" y="2598"/>
                      <a:pt x="3616" y="2488"/>
                    </a:cubicBezTo>
                    <a:cubicBezTo>
                      <a:pt x="3790" y="2391"/>
                      <a:pt x="3758" y="1163"/>
                      <a:pt x="3758" y="1163"/>
                    </a:cubicBezTo>
                    <a:lnTo>
                      <a:pt x="2959"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759693" y="2189054"/>
                <a:ext cx="433543" cy="621131"/>
              </a:xfrm>
              <a:custGeom>
                <a:avLst/>
                <a:gdLst/>
                <a:ahLst/>
                <a:cxnLst/>
                <a:rect l="l" t="t" r="r" b="b"/>
                <a:pathLst>
                  <a:path w="4375" h="6268" extrusionOk="0">
                    <a:moveTo>
                      <a:pt x="1668" y="1"/>
                    </a:moveTo>
                    <a:cubicBezTo>
                      <a:pt x="1108" y="1237"/>
                      <a:pt x="101" y="4448"/>
                      <a:pt x="1" y="5468"/>
                    </a:cubicBezTo>
                    <a:lnTo>
                      <a:pt x="1" y="5478"/>
                    </a:lnTo>
                    <a:lnTo>
                      <a:pt x="1" y="5499"/>
                    </a:lnTo>
                    <a:lnTo>
                      <a:pt x="1" y="5510"/>
                    </a:lnTo>
                    <a:cubicBezTo>
                      <a:pt x="11" y="5731"/>
                      <a:pt x="495" y="6015"/>
                      <a:pt x="1142" y="6167"/>
                    </a:cubicBezTo>
                    <a:cubicBezTo>
                      <a:pt x="1424" y="6235"/>
                      <a:pt x="1689" y="6268"/>
                      <a:pt x="1908" y="6268"/>
                    </a:cubicBezTo>
                    <a:cubicBezTo>
                      <a:pt x="2225" y="6268"/>
                      <a:pt x="2445" y="6199"/>
                      <a:pt x="2478" y="6070"/>
                    </a:cubicBezTo>
                    <a:cubicBezTo>
                      <a:pt x="2457" y="4613"/>
                      <a:pt x="3496" y="1513"/>
                      <a:pt x="4374" y="700"/>
                    </a:cubicBezTo>
                    <a:cubicBezTo>
                      <a:pt x="4087" y="624"/>
                      <a:pt x="1668" y="1"/>
                      <a:pt x="1668"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p:nvPr/>
            </p:nvSpPr>
            <p:spPr>
              <a:xfrm>
                <a:off x="673475" y="1521845"/>
                <a:ext cx="1299631" cy="1485137"/>
              </a:xfrm>
              <a:custGeom>
                <a:avLst/>
                <a:gdLst/>
                <a:ahLst/>
                <a:cxnLst/>
                <a:rect l="l" t="t" r="r" b="b"/>
                <a:pathLst>
                  <a:path w="13115" h="14987" extrusionOk="0">
                    <a:moveTo>
                      <a:pt x="5011" y="1"/>
                    </a:moveTo>
                    <a:cubicBezTo>
                      <a:pt x="4984" y="1"/>
                      <a:pt x="4958" y="2"/>
                      <a:pt x="4931" y="5"/>
                    </a:cubicBezTo>
                    <a:cubicBezTo>
                      <a:pt x="4734" y="28"/>
                      <a:pt x="3395" y="302"/>
                      <a:pt x="2236" y="2568"/>
                    </a:cubicBezTo>
                    <a:cubicBezTo>
                      <a:pt x="831" y="5298"/>
                      <a:pt x="0" y="9045"/>
                      <a:pt x="5128" y="13439"/>
                    </a:cubicBezTo>
                    <a:cubicBezTo>
                      <a:pt x="6267" y="14416"/>
                      <a:pt x="7206" y="14986"/>
                      <a:pt x="8061" y="14986"/>
                    </a:cubicBezTo>
                    <a:cubicBezTo>
                      <a:pt x="9114" y="14986"/>
                      <a:pt x="10040" y="14122"/>
                      <a:pt x="11056" y="12090"/>
                    </a:cubicBezTo>
                    <a:cubicBezTo>
                      <a:pt x="12163" y="9876"/>
                      <a:pt x="12820" y="8080"/>
                      <a:pt x="12326" y="7326"/>
                    </a:cubicBezTo>
                    <a:cubicBezTo>
                      <a:pt x="13028" y="6392"/>
                      <a:pt x="13115" y="3434"/>
                      <a:pt x="11208" y="2766"/>
                    </a:cubicBezTo>
                    <a:lnTo>
                      <a:pt x="9544" y="1461"/>
                    </a:lnTo>
                    <a:cubicBezTo>
                      <a:pt x="9544" y="1461"/>
                      <a:pt x="8219" y="2472"/>
                      <a:pt x="7589" y="2472"/>
                    </a:cubicBezTo>
                    <a:cubicBezTo>
                      <a:pt x="7533" y="2472"/>
                      <a:pt x="7483" y="2464"/>
                      <a:pt x="7440" y="2447"/>
                    </a:cubicBezTo>
                    <a:cubicBezTo>
                      <a:pt x="7066" y="2305"/>
                      <a:pt x="6869" y="1419"/>
                      <a:pt x="6661" y="1080"/>
                    </a:cubicBezTo>
                    <a:cubicBezTo>
                      <a:pt x="6452" y="732"/>
                      <a:pt x="5656" y="1"/>
                      <a:pt x="5011"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8"/>
              <p:cNvSpPr/>
              <p:nvPr/>
            </p:nvSpPr>
            <p:spPr>
              <a:xfrm>
                <a:off x="1185507" y="1143004"/>
                <a:ext cx="105438" cy="176687"/>
              </a:xfrm>
              <a:custGeom>
                <a:avLst/>
                <a:gdLst/>
                <a:ahLst/>
                <a:cxnLst/>
                <a:rect l="l" t="t" r="r" b="b"/>
                <a:pathLst>
                  <a:path w="1064" h="1783" extrusionOk="0">
                    <a:moveTo>
                      <a:pt x="956" y="0"/>
                    </a:moveTo>
                    <a:cubicBezTo>
                      <a:pt x="846" y="0"/>
                      <a:pt x="590" y="349"/>
                      <a:pt x="372" y="803"/>
                    </a:cubicBezTo>
                    <a:cubicBezTo>
                      <a:pt x="119" y="1298"/>
                      <a:pt x="1" y="1734"/>
                      <a:pt x="98" y="1779"/>
                    </a:cubicBezTo>
                    <a:cubicBezTo>
                      <a:pt x="103" y="1781"/>
                      <a:pt x="108" y="1783"/>
                      <a:pt x="114" y="1783"/>
                    </a:cubicBezTo>
                    <a:cubicBezTo>
                      <a:pt x="216" y="1783"/>
                      <a:pt x="474" y="1433"/>
                      <a:pt x="700" y="969"/>
                    </a:cubicBezTo>
                    <a:cubicBezTo>
                      <a:pt x="942" y="485"/>
                      <a:pt x="1063" y="49"/>
                      <a:pt x="974" y="4"/>
                    </a:cubicBezTo>
                    <a:cubicBezTo>
                      <a:pt x="968" y="1"/>
                      <a:pt x="962" y="0"/>
                      <a:pt x="956"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8"/>
              <p:cNvSpPr/>
              <p:nvPr/>
            </p:nvSpPr>
            <p:spPr>
              <a:xfrm>
                <a:off x="1528478" y="1492017"/>
                <a:ext cx="684156" cy="410553"/>
              </a:xfrm>
              <a:custGeom>
                <a:avLst/>
                <a:gdLst/>
                <a:ahLst/>
                <a:cxnLst/>
                <a:rect l="l" t="t" r="r" b="b"/>
                <a:pathLst>
                  <a:path w="6904" h="4143" extrusionOk="0">
                    <a:moveTo>
                      <a:pt x="2862" y="0"/>
                    </a:moveTo>
                    <a:lnTo>
                      <a:pt x="1447" y="1052"/>
                    </a:lnTo>
                    <a:cubicBezTo>
                      <a:pt x="1523" y="1129"/>
                      <a:pt x="1589" y="1215"/>
                      <a:pt x="1547" y="1250"/>
                    </a:cubicBezTo>
                    <a:cubicBezTo>
                      <a:pt x="1229" y="1434"/>
                      <a:pt x="395" y="2049"/>
                      <a:pt x="1" y="2288"/>
                    </a:cubicBezTo>
                    <a:lnTo>
                      <a:pt x="221" y="2520"/>
                    </a:lnTo>
                    <a:lnTo>
                      <a:pt x="1415" y="3813"/>
                    </a:lnTo>
                    <a:lnTo>
                      <a:pt x="1602" y="4011"/>
                    </a:lnTo>
                    <a:cubicBezTo>
                      <a:pt x="2796" y="3062"/>
                      <a:pt x="3358" y="2832"/>
                      <a:pt x="3765" y="2832"/>
                    </a:cubicBezTo>
                    <a:cubicBezTo>
                      <a:pt x="4031" y="2832"/>
                      <a:pt x="4230" y="2930"/>
                      <a:pt x="4495" y="2990"/>
                    </a:cubicBezTo>
                    <a:cubicBezTo>
                      <a:pt x="5173" y="3132"/>
                      <a:pt x="5654" y="3658"/>
                      <a:pt x="6038" y="4142"/>
                    </a:cubicBezTo>
                    <a:cubicBezTo>
                      <a:pt x="6038" y="4142"/>
                      <a:pt x="6772" y="2748"/>
                      <a:pt x="6903" y="2367"/>
                    </a:cubicBezTo>
                    <a:cubicBezTo>
                      <a:pt x="6903" y="2367"/>
                      <a:pt x="6454" y="2059"/>
                      <a:pt x="6007" y="1731"/>
                    </a:cubicBezTo>
                    <a:cubicBezTo>
                      <a:pt x="5578" y="1392"/>
                      <a:pt x="4844" y="866"/>
                      <a:pt x="3935" y="537"/>
                    </a:cubicBezTo>
                    <a:cubicBezTo>
                      <a:pt x="3551" y="395"/>
                      <a:pt x="3190" y="198"/>
                      <a:pt x="2862"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647973" y="1521855"/>
                <a:ext cx="1311149" cy="1485129"/>
              </a:xfrm>
              <a:custGeom>
                <a:avLst/>
                <a:gdLst/>
                <a:ahLst/>
                <a:cxnLst/>
                <a:rect l="l" t="t" r="r" b="b"/>
                <a:pathLst>
                  <a:path w="13457" h="15311" extrusionOk="0">
                    <a:moveTo>
                      <a:pt x="5323" y="1"/>
                    </a:moveTo>
                    <a:cubicBezTo>
                      <a:pt x="5298" y="1"/>
                      <a:pt x="5274" y="2"/>
                      <a:pt x="5249" y="3"/>
                    </a:cubicBezTo>
                    <a:cubicBezTo>
                      <a:pt x="5194" y="14"/>
                      <a:pt x="3706" y="177"/>
                      <a:pt x="2433" y="2654"/>
                    </a:cubicBezTo>
                    <a:cubicBezTo>
                      <a:pt x="1118" y="5208"/>
                      <a:pt x="1" y="9131"/>
                      <a:pt x="5360" y="13733"/>
                    </a:cubicBezTo>
                    <a:cubicBezTo>
                      <a:pt x="6664" y="14837"/>
                      <a:pt x="7574" y="15311"/>
                      <a:pt x="8405" y="15311"/>
                    </a:cubicBezTo>
                    <a:cubicBezTo>
                      <a:pt x="9546" y="15311"/>
                      <a:pt x="10509" y="14390"/>
                      <a:pt x="11550" y="12329"/>
                    </a:cubicBezTo>
                    <a:cubicBezTo>
                      <a:pt x="12833" y="9754"/>
                      <a:pt x="13238" y="8253"/>
                      <a:pt x="12855" y="7498"/>
                    </a:cubicBezTo>
                    <a:cubicBezTo>
                      <a:pt x="13249" y="6872"/>
                      <a:pt x="13457" y="5602"/>
                      <a:pt x="13117" y="4474"/>
                    </a:cubicBezTo>
                    <a:cubicBezTo>
                      <a:pt x="12886" y="3727"/>
                      <a:pt x="12460" y="3180"/>
                      <a:pt x="11858" y="2886"/>
                    </a:cubicBezTo>
                    <a:cubicBezTo>
                      <a:pt x="11747" y="2938"/>
                      <a:pt x="11637" y="2993"/>
                      <a:pt x="11505" y="3083"/>
                    </a:cubicBezTo>
                    <a:cubicBezTo>
                      <a:pt x="12294" y="3356"/>
                      <a:pt x="12647" y="4045"/>
                      <a:pt x="12810" y="4571"/>
                    </a:cubicBezTo>
                    <a:cubicBezTo>
                      <a:pt x="12986" y="5163"/>
                      <a:pt x="12997" y="5820"/>
                      <a:pt x="12910" y="6380"/>
                    </a:cubicBezTo>
                    <a:cubicBezTo>
                      <a:pt x="12339" y="7190"/>
                      <a:pt x="11101" y="8418"/>
                      <a:pt x="11101" y="8418"/>
                    </a:cubicBezTo>
                    <a:lnTo>
                      <a:pt x="11221" y="8802"/>
                    </a:lnTo>
                    <a:cubicBezTo>
                      <a:pt x="11221" y="8802"/>
                      <a:pt x="11945" y="8263"/>
                      <a:pt x="12197" y="8187"/>
                    </a:cubicBezTo>
                    <a:lnTo>
                      <a:pt x="12197" y="8187"/>
                    </a:lnTo>
                    <a:cubicBezTo>
                      <a:pt x="12163" y="8768"/>
                      <a:pt x="11387" y="11266"/>
                      <a:pt x="10412" y="12384"/>
                    </a:cubicBezTo>
                    <a:cubicBezTo>
                      <a:pt x="10057" y="12790"/>
                      <a:pt x="9778" y="12956"/>
                      <a:pt x="9557" y="12956"/>
                    </a:cubicBezTo>
                    <a:cubicBezTo>
                      <a:pt x="9169" y="12956"/>
                      <a:pt x="8959" y="12446"/>
                      <a:pt x="8834" y="11826"/>
                    </a:cubicBezTo>
                    <a:cubicBezTo>
                      <a:pt x="8692" y="11114"/>
                      <a:pt x="8471" y="8692"/>
                      <a:pt x="8471" y="7190"/>
                    </a:cubicBezTo>
                    <a:cubicBezTo>
                      <a:pt x="8481" y="6852"/>
                      <a:pt x="8656" y="6511"/>
                      <a:pt x="8856" y="6511"/>
                    </a:cubicBezTo>
                    <a:cubicBezTo>
                      <a:pt x="8863" y="6511"/>
                      <a:pt x="8869" y="6511"/>
                      <a:pt x="8876" y="6512"/>
                    </a:cubicBezTo>
                    <a:cubicBezTo>
                      <a:pt x="9073" y="6533"/>
                      <a:pt x="9249" y="6609"/>
                      <a:pt x="9249" y="6609"/>
                    </a:cubicBezTo>
                    <a:cubicBezTo>
                      <a:pt x="9249" y="6609"/>
                      <a:pt x="9270" y="6412"/>
                      <a:pt x="9249" y="6291"/>
                    </a:cubicBezTo>
                    <a:cubicBezTo>
                      <a:pt x="9152" y="6270"/>
                      <a:pt x="9031" y="6225"/>
                      <a:pt x="8921" y="6173"/>
                    </a:cubicBezTo>
                    <a:cubicBezTo>
                      <a:pt x="8744" y="6083"/>
                      <a:pt x="8779" y="5723"/>
                      <a:pt x="8997" y="5436"/>
                    </a:cubicBezTo>
                    <a:cubicBezTo>
                      <a:pt x="9304" y="5031"/>
                      <a:pt x="9699" y="4571"/>
                      <a:pt x="9962" y="4287"/>
                    </a:cubicBezTo>
                    <a:cubicBezTo>
                      <a:pt x="9962" y="4298"/>
                      <a:pt x="10007" y="4529"/>
                      <a:pt x="10072" y="4824"/>
                    </a:cubicBezTo>
                    <a:cubicBezTo>
                      <a:pt x="10138" y="5108"/>
                      <a:pt x="10072" y="5502"/>
                      <a:pt x="9928" y="5699"/>
                    </a:cubicBezTo>
                    <a:lnTo>
                      <a:pt x="9678" y="6041"/>
                    </a:lnTo>
                    <a:lnTo>
                      <a:pt x="9786" y="6291"/>
                    </a:lnTo>
                    <a:cubicBezTo>
                      <a:pt x="9786" y="6291"/>
                      <a:pt x="9907" y="6194"/>
                      <a:pt x="10059" y="6073"/>
                    </a:cubicBezTo>
                    <a:cubicBezTo>
                      <a:pt x="10087" y="6051"/>
                      <a:pt x="10116" y="6041"/>
                      <a:pt x="10143" y="6041"/>
                    </a:cubicBezTo>
                    <a:cubicBezTo>
                      <a:pt x="10258" y="6041"/>
                      <a:pt x="10360" y="6217"/>
                      <a:pt x="10377" y="6501"/>
                    </a:cubicBezTo>
                    <a:cubicBezTo>
                      <a:pt x="10401" y="7004"/>
                      <a:pt x="10412" y="7685"/>
                      <a:pt x="10322" y="8187"/>
                    </a:cubicBezTo>
                    <a:cubicBezTo>
                      <a:pt x="10352" y="8205"/>
                      <a:pt x="10405" y="8212"/>
                      <a:pt x="10461" y="8212"/>
                    </a:cubicBezTo>
                    <a:cubicBezTo>
                      <a:pt x="10575" y="8212"/>
                      <a:pt x="10706" y="8187"/>
                      <a:pt x="10706" y="8187"/>
                    </a:cubicBezTo>
                    <a:cubicBezTo>
                      <a:pt x="10706" y="8187"/>
                      <a:pt x="10717" y="4934"/>
                      <a:pt x="10401" y="3872"/>
                    </a:cubicBezTo>
                    <a:lnTo>
                      <a:pt x="10401" y="3859"/>
                    </a:lnTo>
                    <a:lnTo>
                      <a:pt x="10225" y="3685"/>
                    </a:lnTo>
                    <a:lnTo>
                      <a:pt x="10214" y="3696"/>
                    </a:lnTo>
                    <a:lnTo>
                      <a:pt x="10214" y="2962"/>
                    </a:lnTo>
                    <a:lnTo>
                      <a:pt x="9896" y="2962"/>
                    </a:lnTo>
                    <a:cubicBezTo>
                      <a:pt x="9896" y="2962"/>
                      <a:pt x="9875" y="3083"/>
                      <a:pt x="9830" y="3246"/>
                    </a:cubicBezTo>
                    <a:cubicBezTo>
                      <a:pt x="9744" y="3564"/>
                      <a:pt x="9588" y="4079"/>
                      <a:pt x="9370" y="4353"/>
                    </a:cubicBezTo>
                    <a:cubicBezTo>
                      <a:pt x="9152" y="4626"/>
                      <a:pt x="8242" y="5657"/>
                      <a:pt x="7879" y="6512"/>
                    </a:cubicBezTo>
                    <a:cubicBezTo>
                      <a:pt x="7519" y="7367"/>
                      <a:pt x="8100" y="11629"/>
                      <a:pt x="8055" y="12647"/>
                    </a:cubicBezTo>
                    <a:cubicBezTo>
                      <a:pt x="8036" y="13222"/>
                      <a:pt x="7831" y="13412"/>
                      <a:pt x="7486" y="13412"/>
                    </a:cubicBezTo>
                    <a:cubicBezTo>
                      <a:pt x="7226" y="13412"/>
                      <a:pt x="6887" y="13305"/>
                      <a:pt x="6488" y="13173"/>
                    </a:cubicBezTo>
                    <a:cubicBezTo>
                      <a:pt x="5720" y="12931"/>
                      <a:pt x="4142" y="11737"/>
                      <a:pt x="3235" y="10588"/>
                    </a:cubicBezTo>
                    <a:cubicBezTo>
                      <a:pt x="1294" y="8176"/>
                      <a:pt x="1526" y="5668"/>
                      <a:pt x="2225" y="3893"/>
                    </a:cubicBezTo>
                    <a:cubicBezTo>
                      <a:pt x="2299" y="3693"/>
                      <a:pt x="2457" y="3583"/>
                      <a:pt x="2626" y="3583"/>
                    </a:cubicBezTo>
                    <a:cubicBezTo>
                      <a:pt x="2735" y="3583"/>
                      <a:pt x="2849" y="3629"/>
                      <a:pt x="2948" y="3727"/>
                    </a:cubicBezTo>
                    <a:cubicBezTo>
                      <a:pt x="3661" y="4484"/>
                      <a:pt x="3716" y="5187"/>
                      <a:pt x="3640" y="6028"/>
                    </a:cubicBezTo>
                    <a:cubicBezTo>
                      <a:pt x="3640" y="6028"/>
                      <a:pt x="3728" y="6019"/>
                      <a:pt x="3825" y="6019"/>
                    </a:cubicBezTo>
                    <a:cubicBezTo>
                      <a:pt x="3874" y="6019"/>
                      <a:pt x="3925" y="6021"/>
                      <a:pt x="3969" y="6028"/>
                    </a:cubicBezTo>
                    <a:cubicBezTo>
                      <a:pt x="4308" y="4792"/>
                      <a:pt x="4045" y="3751"/>
                      <a:pt x="3311" y="3017"/>
                    </a:cubicBezTo>
                    <a:cubicBezTo>
                      <a:pt x="3069" y="2765"/>
                      <a:pt x="2948" y="2360"/>
                      <a:pt x="3146" y="2073"/>
                    </a:cubicBezTo>
                    <a:cubicBezTo>
                      <a:pt x="4221" y="453"/>
                      <a:pt x="5273" y="322"/>
                      <a:pt x="5284" y="322"/>
                    </a:cubicBezTo>
                    <a:lnTo>
                      <a:pt x="5349" y="322"/>
                    </a:lnTo>
                    <a:cubicBezTo>
                      <a:pt x="5907" y="322"/>
                      <a:pt x="6664" y="979"/>
                      <a:pt x="6872" y="1329"/>
                    </a:cubicBezTo>
                    <a:cubicBezTo>
                      <a:pt x="6927" y="1405"/>
                      <a:pt x="6969" y="1537"/>
                      <a:pt x="7024" y="1679"/>
                    </a:cubicBezTo>
                    <a:cubicBezTo>
                      <a:pt x="7124" y="2228"/>
                      <a:pt x="7080" y="2841"/>
                      <a:pt x="6664" y="3356"/>
                    </a:cubicBezTo>
                    <a:cubicBezTo>
                      <a:pt x="6246" y="3882"/>
                      <a:pt x="5754" y="4429"/>
                      <a:pt x="5547" y="4661"/>
                    </a:cubicBezTo>
                    <a:cubicBezTo>
                      <a:pt x="5128" y="5142"/>
                      <a:pt x="4768" y="6173"/>
                      <a:pt x="4768" y="6173"/>
                    </a:cubicBezTo>
                    <a:lnTo>
                      <a:pt x="5076" y="6291"/>
                    </a:lnTo>
                    <a:cubicBezTo>
                      <a:pt x="5076" y="6291"/>
                      <a:pt x="5568" y="5229"/>
                      <a:pt x="5786" y="5000"/>
                    </a:cubicBezTo>
                    <a:cubicBezTo>
                      <a:pt x="6149" y="4616"/>
                      <a:pt x="7782" y="3059"/>
                      <a:pt x="8253" y="2907"/>
                    </a:cubicBezTo>
                    <a:cubicBezTo>
                      <a:pt x="8537" y="2807"/>
                      <a:pt x="9031" y="2775"/>
                      <a:pt x="9370" y="2754"/>
                    </a:cubicBezTo>
                    <a:cubicBezTo>
                      <a:pt x="9612" y="2741"/>
                      <a:pt x="9786" y="2741"/>
                      <a:pt x="9786" y="2741"/>
                    </a:cubicBezTo>
                    <a:lnTo>
                      <a:pt x="9896" y="2523"/>
                    </a:lnTo>
                    <a:cubicBezTo>
                      <a:pt x="9896" y="2523"/>
                      <a:pt x="9360" y="2502"/>
                      <a:pt x="9041" y="2381"/>
                    </a:cubicBezTo>
                    <a:lnTo>
                      <a:pt x="8800" y="2149"/>
                    </a:lnTo>
                    <a:cubicBezTo>
                      <a:pt x="8471" y="2336"/>
                      <a:pt x="8142" y="2478"/>
                      <a:pt x="7934" y="2478"/>
                    </a:cubicBezTo>
                    <a:cubicBezTo>
                      <a:pt x="7890" y="2478"/>
                      <a:pt x="7858" y="2467"/>
                      <a:pt x="7837" y="2457"/>
                    </a:cubicBezTo>
                    <a:cubicBezTo>
                      <a:pt x="7650" y="2391"/>
                      <a:pt x="7485" y="1965"/>
                      <a:pt x="7364" y="1647"/>
                    </a:cubicBezTo>
                    <a:cubicBezTo>
                      <a:pt x="7287" y="1460"/>
                      <a:pt x="7222" y="1284"/>
                      <a:pt x="7145" y="1163"/>
                    </a:cubicBezTo>
                    <a:cubicBezTo>
                      <a:pt x="6901" y="761"/>
                      <a:pt x="6043" y="1"/>
                      <a:pt x="5323" y="1"/>
                    </a:cubicBezTo>
                    <a:close/>
                  </a:path>
                </a:pathLst>
              </a:custGeom>
              <a:solidFill>
                <a:srgbClr val="40566D">
                  <a:alpha val="58749"/>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8"/>
              <p:cNvSpPr/>
              <p:nvPr/>
            </p:nvSpPr>
            <p:spPr>
              <a:xfrm>
                <a:off x="1550378" y="1564159"/>
                <a:ext cx="565935" cy="305809"/>
              </a:xfrm>
              <a:custGeom>
                <a:avLst/>
                <a:gdLst/>
                <a:ahLst/>
                <a:cxnLst/>
                <a:rect l="l" t="t" r="r" b="b"/>
                <a:pathLst>
                  <a:path w="5711" h="3086" extrusionOk="0">
                    <a:moveTo>
                      <a:pt x="3041" y="1"/>
                    </a:moveTo>
                    <a:cubicBezTo>
                      <a:pt x="2578" y="1"/>
                      <a:pt x="2116" y="209"/>
                      <a:pt x="1631" y="608"/>
                    </a:cubicBezTo>
                    <a:cubicBezTo>
                      <a:pt x="1368" y="816"/>
                      <a:pt x="568" y="1429"/>
                      <a:pt x="0" y="1792"/>
                    </a:cubicBezTo>
                    <a:lnTo>
                      <a:pt x="1194" y="3085"/>
                    </a:lnTo>
                    <a:cubicBezTo>
                      <a:pt x="2125" y="2373"/>
                      <a:pt x="2880" y="1758"/>
                      <a:pt x="3440" y="1758"/>
                    </a:cubicBezTo>
                    <a:cubicBezTo>
                      <a:pt x="3703" y="1758"/>
                      <a:pt x="3911" y="1823"/>
                      <a:pt x="4087" y="1878"/>
                    </a:cubicBezTo>
                    <a:cubicBezTo>
                      <a:pt x="4174" y="1902"/>
                      <a:pt x="4250" y="1934"/>
                      <a:pt x="4339" y="1944"/>
                    </a:cubicBezTo>
                    <a:cubicBezTo>
                      <a:pt x="4397" y="1957"/>
                      <a:pt x="4456" y="1963"/>
                      <a:pt x="4517" y="1963"/>
                    </a:cubicBezTo>
                    <a:cubicBezTo>
                      <a:pt x="5084" y="1963"/>
                      <a:pt x="5711" y="1439"/>
                      <a:pt x="5423" y="1113"/>
                    </a:cubicBezTo>
                    <a:cubicBezTo>
                      <a:pt x="5007" y="653"/>
                      <a:pt x="4437" y="401"/>
                      <a:pt x="3603" y="103"/>
                    </a:cubicBezTo>
                    <a:cubicBezTo>
                      <a:pt x="3414" y="35"/>
                      <a:pt x="3227" y="1"/>
                      <a:pt x="3041" y="1"/>
                    </a:cubicBez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p39"/>
          <p:cNvSpPr txBox="1">
            <a:spLocks noGrp="1"/>
          </p:cNvSpPr>
          <p:nvPr>
            <p:ph type="subTitle" idx="1"/>
          </p:nvPr>
        </p:nvSpPr>
        <p:spPr>
          <a:xfrm>
            <a:off x="1096125" y="2287800"/>
            <a:ext cx="4184400" cy="17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Investment in disease research is crucial for improving public health outcomes, advancing medicine and improving quality of life for patients, which in turn has the potential for significant economic growth and global health benefits</a:t>
            </a:r>
            <a:endParaRPr/>
          </a:p>
        </p:txBody>
      </p:sp>
      <p:sp>
        <p:nvSpPr>
          <p:cNvPr id="833" name="Google Shape;833;p39"/>
          <p:cNvSpPr txBox="1">
            <a:spLocks noGrp="1"/>
          </p:cNvSpPr>
          <p:nvPr>
            <p:ph type="title"/>
          </p:nvPr>
        </p:nvSpPr>
        <p:spPr>
          <a:xfrm>
            <a:off x="1096100" y="1229400"/>
            <a:ext cx="4184400" cy="105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 billion</a:t>
            </a:r>
            <a:endParaRPr/>
          </a:p>
        </p:txBody>
      </p:sp>
      <p:sp>
        <p:nvSpPr>
          <p:cNvPr id="834" name="Google Shape;834;p39"/>
          <p:cNvSpPr/>
          <p:nvPr/>
        </p:nvSpPr>
        <p:spPr>
          <a:xfrm>
            <a:off x="9738251" y="1229405"/>
            <a:ext cx="2124" cy="2124"/>
          </a:xfrm>
          <a:custGeom>
            <a:avLst/>
            <a:gdLst/>
            <a:ahLst/>
            <a:cxnLst/>
            <a:rect l="l" t="t" r="r" b="b"/>
            <a:pathLst>
              <a:path w="12" h="12" extrusionOk="0">
                <a:moveTo>
                  <a:pt x="1" y="1"/>
                </a:moveTo>
                <a:cubicBezTo>
                  <a:pt x="1" y="11"/>
                  <a:pt x="1" y="11"/>
                  <a:pt x="11" y="11"/>
                </a:cubicBezTo>
                <a:cubicBezTo>
                  <a:pt x="11" y="11"/>
                  <a:pt x="1" y="11"/>
                  <a:pt x="1"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 name="Google Shape;835;p39"/>
          <p:cNvGrpSpPr/>
          <p:nvPr/>
        </p:nvGrpSpPr>
        <p:grpSpPr>
          <a:xfrm>
            <a:off x="5532368" y="662696"/>
            <a:ext cx="2418726" cy="3735324"/>
            <a:chOff x="5532368" y="662696"/>
            <a:chExt cx="2418726" cy="3735324"/>
          </a:xfrm>
        </p:grpSpPr>
        <p:grpSp>
          <p:nvGrpSpPr>
            <p:cNvPr id="836" name="Google Shape;836;p39"/>
            <p:cNvGrpSpPr/>
            <p:nvPr/>
          </p:nvGrpSpPr>
          <p:grpSpPr>
            <a:xfrm>
              <a:off x="5532368" y="662696"/>
              <a:ext cx="1728753" cy="2417564"/>
              <a:chOff x="5898775" y="416600"/>
              <a:chExt cx="2818313" cy="3941252"/>
            </a:xfrm>
          </p:grpSpPr>
          <p:grpSp>
            <p:nvGrpSpPr>
              <p:cNvPr id="837" name="Google Shape;837;p39"/>
              <p:cNvGrpSpPr/>
              <p:nvPr/>
            </p:nvGrpSpPr>
            <p:grpSpPr>
              <a:xfrm rot="-3900959">
                <a:off x="7314648" y="3727053"/>
                <a:ext cx="650278" cy="335728"/>
                <a:chOff x="2913850" y="4730325"/>
                <a:chExt cx="650225" cy="335700"/>
              </a:xfrm>
            </p:grpSpPr>
            <p:sp>
              <p:nvSpPr>
                <p:cNvPr id="838" name="Google Shape;838;p39"/>
                <p:cNvSpPr/>
                <p:nvPr/>
              </p:nvSpPr>
              <p:spPr>
                <a:xfrm>
                  <a:off x="2913850" y="4730325"/>
                  <a:ext cx="335700" cy="335700"/>
                </a:xfrm>
                <a:prstGeom prst="ellipse">
                  <a:avLst/>
                </a:prstGeom>
                <a:noFill/>
                <a:ln w="952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9"/>
                <p:cNvSpPr/>
                <p:nvPr/>
              </p:nvSpPr>
              <p:spPr>
                <a:xfrm>
                  <a:off x="3392475" y="4730325"/>
                  <a:ext cx="171600" cy="171600"/>
                </a:xfrm>
                <a:prstGeom prst="ellipse">
                  <a:avLst/>
                </a:prstGeom>
                <a:noFill/>
                <a:ln w="952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 name="Google Shape;840;p39"/>
              <p:cNvSpPr/>
              <p:nvPr/>
            </p:nvSpPr>
            <p:spPr>
              <a:xfrm>
                <a:off x="5898775" y="880186"/>
                <a:ext cx="2818313" cy="3477666"/>
              </a:xfrm>
              <a:custGeom>
                <a:avLst/>
                <a:gdLst/>
                <a:ahLst/>
                <a:cxnLst/>
                <a:rect l="l" t="t" r="r" b="b"/>
                <a:pathLst>
                  <a:path w="15922" h="19647" extrusionOk="0">
                    <a:moveTo>
                      <a:pt x="1337" y="0"/>
                    </a:moveTo>
                    <a:cubicBezTo>
                      <a:pt x="603" y="0"/>
                      <a:pt x="1" y="592"/>
                      <a:pt x="1" y="1336"/>
                    </a:cubicBezTo>
                    <a:lnTo>
                      <a:pt x="1" y="18308"/>
                    </a:lnTo>
                    <a:cubicBezTo>
                      <a:pt x="1" y="19044"/>
                      <a:pt x="603" y="19647"/>
                      <a:pt x="1337" y="19647"/>
                    </a:cubicBezTo>
                    <a:lnTo>
                      <a:pt x="14575" y="19647"/>
                    </a:lnTo>
                    <a:cubicBezTo>
                      <a:pt x="15319" y="19647"/>
                      <a:pt x="15921" y="19044"/>
                      <a:pt x="15921" y="18308"/>
                    </a:cubicBezTo>
                    <a:lnTo>
                      <a:pt x="15921" y="1336"/>
                    </a:lnTo>
                    <a:cubicBezTo>
                      <a:pt x="15921" y="592"/>
                      <a:pt x="15319" y="0"/>
                      <a:pt x="14575"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9"/>
              <p:cNvSpPr/>
              <p:nvPr/>
            </p:nvSpPr>
            <p:spPr>
              <a:xfrm>
                <a:off x="5898775" y="880186"/>
                <a:ext cx="2585549" cy="3244901"/>
              </a:xfrm>
              <a:custGeom>
                <a:avLst/>
                <a:gdLst/>
                <a:ahLst/>
                <a:cxnLst/>
                <a:rect l="l" t="t" r="r" b="b"/>
                <a:pathLst>
                  <a:path w="14607" h="18332" extrusionOk="0">
                    <a:moveTo>
                      <a:pt x="1" y="18332"/>
                    </a:moveTo>
                    <a:lnTo>
                      <a:pt x="1" y="18332"/>
                    </a:lnTo>
                    <a:lnTo>
                      <a:pt x="1" y="18332"/>
                    </a:lnTo>
                    <a:close/>
                    <a:moveTo>
                      <a:pt x="1" y="18321"/>
                    </a:moveTo>
                    <a:lnTo>
                      <a:pt x="1" y="18332"/>
                    </a:lnTo>
                    <a:lnTo>
                      <a:pt x="1" y="18321"/>
                    </a:lnTo>
                    <a:close/>
                    <a:moveTo>
                      <a:pt x="1" y="18308"/>
                    </a:moveTo>
                    <a:lnTo>
                      <a:pt x="1" y="18321"/>
                    </a:lnTo>
                    <a:lnTo>
                      <a:pt x="1" y="18308"/>
                    </a:lnTo>
                    <a:close/>
                    <a:moveTo>
                      <a:pt x="1" y="18308"/>
                    </a:moveTo>
                    <a:lnTo>
                      <a:pt x="1" y="18308"/>
                    </a:lnTo>
                    <a:lnTo>
                      <a:pt x="1" y="18308"/>
                    </a:lnTo>
                    <a:close/>
                    <a:moveTo>
                      <a:pt x="14606" y="0"/>
                    </a:moveTo>
                    <a:lnTo>
                      <a:pt x="14606" y="0"/>
                    </a:lnTo>
                    <a:lnTo>
                      <a:pt x="14606" y="0"/>
                    </a:lnTo>
                    <a:close/>
                    <a:moveTo>
                      <a:pt x="14596" y="0"/>
                    </a:moveTo>
                    <a:lnTo>
                      <a:pt x="14606" y="0"/>
                    </a:lnTo>
                    <a:lnTo>
                      <a:pt x="14596" y="0"/>
                    </a:lnTo>
                    <a:close/>
                    <a:moveTo>
                      <a:pt x="14585" y="0"/>
                    </a:moveTo>
                    <a:lnTo>
                      <a:pt x="14596" y="0"/>
                    </a:lnTo>
                    <a:lnTo>
                      <a:pt x="14585" y="0"/>
                    </a:lnTo>
                    <a:close/>
                    <a:moveTo>
                      <a:pt x="14575" y="0"/>
                    </a:moveTo>
                    <a:lnTo>
                      <a:pt x="1337" y="0"/>
                    </a:lnTo>
                    <a:cubicBezTo>
                      <a:pt x="603" y="0"/>
                      <a:pt x="1" y="592"/>
                      <a:pt x="1" y="1336"/>
                    </a:cubicBezTo>
                    <a:lnTo>
                      <a:pt x="1" y="1336"/>
                    </a:lnTo>
                    <a:cubicBezTo>
                      <a:pt x="1" y="592"/>
                      <a:pt x="603" y="0"/>
                      <a:pt x="1337" y="0"/>
                    </a:cubicBezTo>
                    <a:lnTo>
                      <a:pt x="14575" y="0"/>
                    </a:lnTo>
                    <a:lnTo>
                      <a:pt x="14585" y="0"/>
                    </a:lnTo>
                    <a:close/>
                  </a:path>
                </a:pathLst>
              </a:cu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9"/>
              <p:cNvSpPr/>
              <p:nvPr/>
            </p:nvSpPr>
            <p:spPr>
              <a:xfrm>
                <a:off x="5947275" y="926739"/>
                <a:ext cx="2721313" cy="3382790"/>
              </a:xfrm>
              <a:custGeom>
                <a:avLst/>
                <a:gdLst/>
                <a:ahLst/>
                <a:cxnLst/>
                <a:rect l="l" t="t" r="r" b="b"/>
                <a:pathLst>
                  <a:path w="15374" h="19111" extrusionOk="0">
                    <a:moveTo>
                      <a:pt x="15100" y="0"/>
                    </a:moveTo>
                    <a:lnTo>
                      <a:pt x="15100" y="0"/>
                    </a:lnTo>
                    <a:cubicBezTo>
                      <a:pt x="15142" y="56"/>
                      <a:pt x="15176" y="111"/>
                      <a:pt x="15208" y="163"/>
                    </a:cubicBezTo>
                    <a:cubicBezTo>
                      <a:pt x="15263" y="198"/>
                      <a:pt x="15318" y="229"/>
                      <a:pt x="15374" y="274"/>
                    </a:cubicBezTo>
                    <a:cubicBezTo>
                      <a:pt x="15318" y="208"/>
                      <a:pt x="15263" y="142"/>
                      <a:pt x="15208" y="87"/>
                    </a:cubicBezTo>
                    <a:cubicBezTo>
                      <a:pt x="15176" y="56"/>
                      <a:pt x="15142" y="32"/>
                      <a:pt x="15100" y="0"/>
                    </a:cubicBezTo>
                    <a:close/>
                    <a:moveTo>
                      <a:pt x="0" y="18834"/>
                    </a:moveTo>
                    <a:cubicBezTo>
                      <a:pt x="45" y="18900"/>
                      <a:pt x="87" y="18945"/>
                      <a:pt x="142" y="19000"/>
                    </a:cubicBezTo>
                    <a:cubicBezTo>
                      <a:pt x="177" y="19031"/>
                      <a:pt x="219" y="19076"/>
                      <a:pt x="263" y="19110"/>
                    </a:cubicBezTo>
                    <a:cubicBezTo>
                      <a:pt x="232" y="19055"/>
                      <a:pt x="198" y="19000"/>
                      <a:pt x="166" y="18945"/>
                    </a:cubicBezTo>
                    <a:cubicBezTo>
                      <a:pt x="100" y="18913"/>
                      <a:pt x="56" y="18879"/>
                      <a:pt x="0" y="18834"/>
                    </a:cubicBezTo>
                    <a:close/>
                  </a:path>
                </a:pathLst>
              </a:custGeom>
              <a:solidFill>
                <a:srgbClr val="856A5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9"/>
              <p:cNvSpPr/>
              <p:nvPr/>
            </p:nvSpPr>
            <p:spPr>
              <a:xfrm>
                <a:off x="6135258" y="1163223"/>
                <a:ext cx="2343402" cy="3004348"/>
              </a:xfrm>
              <a:custGeom>
                <a:avLst/>
                <a:gdLst/>
                <a:ahLst/>
                <a:cxnLst/>
                <a:rect l="l" t="t" r="r" b="b"/>
                <a:pathLst>
                  <a:path w="13239" h="16973" extrusionOk="0">
                    <a:moveTo>
                      <a:pt x="1" y="0"/>
                    </a:moveTo>
                    <a:lnTo>
                      <a:pt x="1" y="16972"/>
                    </a:lnTo>
                    <a:lnTo>
                      <a:pt x="13239" y="16972"/>
                    </a:lnTo>
                    <a:lnTo>
                      <a:pt x="13239" y="0"/>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9"/>
              <p:cNvSpPr/>
              <p:nvPr/>
            </p:nvSpPr>
            <p:spPr>
              <a:xfrm>
                <a:off x="7591859" y="1360941"/>
                <a:ext cx="762548" cy="372601"/>
              </a:xfrm>
              <a:custGeom>
                <a:avLst/>
                <a:gdLst/>
                <a:ahLst/>
                <a:cxnLst/>
                <a:rect l="l" t="t" r="r" b="b"/>
                <a:pathLst>
                  <a:path w="4308" h="2105" extrusionOk="0">
                    <a:moveTo>
                      <a:pt x="0" y="1"/>
                    </a:moveTo>
                    <a:lnTo>
                      <a:pt x="0" y="2105"/>
                    </a:lnTo>
                    <a:lnTo>
                      <a:pt x="4308" y="2105"/>
                    </a:lnTo>
                    <a:lnTo>
                      <a:pt x="4308"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9"/>
              <p:cNvSpPr/>
              <p:nvPr/>
            </p:nvSpPr>
            <p:spPr>
              <a:xfrm>
                <a:off x="7623012" y="1428913"/>
                <a:ext cx="702012" cy="46730"/>
              </a:xfrm>
              <a:custGeom>
                <a:avLst/>
                <a:gdLst/>
                <a:ahLst/>
                <a:cxnLst/>
                <a:rect l="l" t="t" r="r" b="b"/>
                <a:pathLst>
                  <a:path w="3966" h="264" extrusionOk="0">
                    <a:moveTo>
                      <a:pt x="0" y="1"/>
                    </a:moveTo>
                    <a:lnTo>
                      <a:pt x="0" y="264"/>
                    </a:lnTo>
                    <a:lnTo>
                      <a:pt x="3966" y="264"/>
                    </a:lnTo>
                    <a:lnTo>
                      <a:pt x="3966" y="1"/>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9"/>
              <p:cNvSpPr/>
              <p:nvPr/>
            </p:nvSpPr>
            <p:spPr>
              <a:xfrm>
                <a:off x="7623012" y="1523966"/>
                <a:ext cx="702012" cy="46730"/>
              </a:xfrm>
              <a:custGeom>
                <a:avLst/>
                <a:gdLst/>
                <a:ahLst/>
                <a:cxnLst/>
                <a:rect l="l" t="t" r="r" b="b"/>
                <a:pathLst>
                  <a:path w="3966" h="264" extrusionOk="0">
                    <a:moveTo>
                      <a:pt x="0" y="0"/>
                    </a:moveTo>
                    <a:lnTo>
                      <a:pt x="0" y="263"/>
                    </a:lnTo>
                    <a:lnTo>
                      <a:pt x="3966" y="263"/>
                    </a:lnTo>
                    <a:lnTo>
                      <a:pt x="3966" y="0"/>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9"/>
              <p:cNvSpPr/>
              <p:nvPr/>
            </p:nvSpPr>
            <p:spPr>
              <a:xfrm>
                <a:off x="7623012" y="1617073"/>
                <a:ext cx="702012" cy="48500"/>
              </a:xfrm>
              <a:custGeom>
                <a:avLst/>
                <a:gdLst/>
                <a:ahLst/>
                <a:cxnLst/>
                <a:rect l="l" t="t" r="r" b="b"/>
                <a:pathLst>
                  <a:path w="3966" h="274" extrusionOk="0">
                    <a:moveTo>
                      <a:pt x="0" y="0"/>
                    </a:moveTo>
                    <a:lnTo>
                      <a:pt x="0" y="274"/>
                    </a:lnTo>
                    <a:lnTo>
                      <a:pt x="3966" y="274"/>
                    </a:lnTo>
                    <a:lnTo>
                      <a:pt x="3966" y="0"/>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9"/>
              <p:cNvSpPr/>
              <p:nvPr/>
            </p:nvSpPr>
            <p:spPr>
              <a:xfrm>
                <a:off x="6259518" y="1360941"/>
                <a:ext cx="764495" cy="372601"/>
              </a:xfrm>
              <a:custGeom>
                <a:avLst/>
                <a:gdLst/>
                <a:ahLst/>
                <a:cxnLst/>
                <a:rect l="l" t="t" r="r" b="b"/>
                <a:pathLst>
                  <a:path w="4319" h="2105" extrusionOk="0">
                    <a:moveTo>
                      <a:pt x="1" y="1"/>
                    </a:moveTo>
                    <a:lnTo>
                      <a:pt x="1" y="2105"/>
                    </a:lnTo>
                    <a:lnTo>
                      <a:pt x="4319" y="2105"/>
                    </a:lnTo>
                    <a:lnTo>
                      <a:pt x="431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9"/>
              <p:cNvSpPr/>
              <p:nvPr/>
            </p:nvSpPr>
            <p:spPr>
              <a:xfrm>
                <a:off x="6290848" y="1428913"/>
                <a:ext cx="702012" cy="46730"/>
              </a:xfrm>
              <a:custGeom>
                <a:avLst/>
                <a:gdLst/>
                <a:ahLst/>
                <a:cxnLst/>
                <a:rect l="l" t="t" r="r" b="b"/>
                <a:pathLst>
                  <a:path w="3966" h="264" extrusionOk="0">
                    <a:moveTo>
                      <a:pt x="0" y="1"/>
                    </a:moveTo>
                    <a:lnTo>
                      <a:pt x="0" y="264"/>
                    </a:lnTo>
                    <a:lnTo>
                      <a:pt x="3966" y="264"/>
                    </a:lnTo>
                    <a:lnTo>
                      <a:pt x="3966" y="1"/>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9"/>
              <p:cNvSpPr/>
              <p:nvPr/>
            </p:nvSpPr>
            <p:spPr>
              <a:xfrm>
                <a:off x="6290848" y="1523966"/>
                <a:ext cx="702012" cy="46730"/>
              </a:xfrm>
              <a:custGeom>
                <a:avLst/>
                <a:gdLst/>
                <a:ahLst/>
                <a:cxnLst/>
                <a:rect l="l" t="t" r="r" b="b"/>
                <a:pathLst>
                  <a:path w="3966" h="264" extrusionOk="0">
                    <a:moveTo>
                      <a:pt x="0" y="0"/>
                    </a:moveTo>
                    <a:lnTo>
                      <a:pt x="0" y="263"/>
                    </a:lnTo>
                    <a:lnTo>
                      <a:pt x="3966" y="263"/>
                    </a:lnTo>
                    <a:lnTo>
                      <a:pt x="3966" y="0"/>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9"/>
              <p:cNvSpPr/>
              <p:nvPr/>
            </p:nvSpPr>
            <p:spPr>
              <a:xfrm>
                <a:off x="6290848" y="1617073"/>
                <a:ext cx="702012" cy="48500"/>
              </a:xfrm>
              <a:custGeom>
                <a:avLst/>
                <a:gdLst/>
                <a:ahLst/>
                <a:cxnLst/>
                <a:rect l="l" t="t" r="r" b="b"/>
                <a:pathLst>
                  <a:path w="3966" h="274" extrusionOk="0">
                    <a:moveTo>
                      <a:pt x="0" y="0"/>
                    </a:moveTo>
                    <a:lnTo>
                      <a:pt x="0" y="274"/>
                    </a:lnTo>
                    <a:lnTo>
                      <a:pt x="3966" y="274"/>
                    </a:lnTo>
                    <a:lnTo>
                      <a:pt x="3966" y="0"/>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9"/>
              <p:cNvSpPr/>
              <p:nvPr/>
            </p:nvSpPr>
            <p:spPr>
              <a:xfrm>
                <a:off x="7118893" y="1357224"/>
                <a:ext cx="378088" cy="380566"/>
              </a:xfrm>
              <a:custGeom>
                <a:avLst/>
                <a:gdLst/>
                <a:ahLst/>
                <a:cxnLst/>
                <a:rect l="l" t="t" r="r" b="b"/>
                <a:pathLst>
                  <a:path w="2136" h="2150" extrusionOk="0">
                    <a:moveTo>
                      <a:pt x="1063" y="1"/>
                    </a:moveTo>
                    <a:cubicBezTo>
                      <a:pt x="471" y="1"/>
                      <a:pt x="0" y="482"/>
                      <a:pt x="0" y="1074"/>
                    </a:cubicBezTo>
                    <a:cubicBezTo>
                      <a:pt x="0" y="1665"/>
                      <a:pt x="471" y="2149"/>
                      <a:pt x="1063" y="2149"/>
                    </a:cubicBezTo>
                    <a:cubicBezTo>
                      <a:pt x="1654" y="2149"/>
                      <a:pt x="2136" y="1665"/>
                      <a:pt x="2136" y="1074"/>
                    </a:cubicBezTo>
                    <a:cubicBezTo>
                      <a:pt x="2136" y="482"/>
                      <a:pt x="1654" y="1"/>
                      <a:pt x="1063"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9"/>
              <p:cNvSpPr/>
              <p:nvPr/>
            </p:nvSpPr>
            <p:spPr>
              <a:xfrm>
                <a:off x="7279970" y="1405724"/>
                <a:ext cx="55934" cy="283212"/>
              </a:xfrm>
              <a:custGeom>
                <a:avLst/>
                <a:gdLst/>
                <a:ahLst/>
                <a:cxnLst/>
                <a:rect l="l" t="t" r="r" b="b"/>
                <a:pathLst>
                  <a:path w="316" h="1600" extrusionOk="0">
                    <a:moveTo>
                      <a:pt x="0" y="0"/>
                    </a:moveTo>
                    <a:lnTo>
                      <a:pt x="0" y="1599"/>
                    </a:lnTo>
                    <a:lnTo>
                      <a:pt x="316" y="1599"/>
                    </a:lnTo>
                    <a:lnTo>
                      <a:pt x="316" y="0"/>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9"/>
              <p:cNvSpPr/>
              <p:nvPr/>
            </p:nvSpPr>
            <p:spPr>
              <a:xfrm>
                <a:off x="7165446" y="1518302"/>
                <a:ext cx="284982" cy="56465"/>
              </a:xfrm>
              <a:custGeom>
                <a:avLst/>
                <a:gdLst/>
                <a:ahLst/>
                <a:cxnLst/>
                <a:rect l="l" t="t" r="r" b="b"/>
                <a:pathLst>
                  <a:path w="1610" h="319" extrusionOk="0">
                    <a:moveTo>
                      <a:pt x="0" y="1"/>
                    </a:moveTo>
                    <a:lnTo>
                      <a:pt x="0" y="319"/>
                    </a:lnTo>
                    <a:lnTo>
                      <a:pt x="1610" y="319"/>
                    </a:lnTo>
                    <a:lnTo>
                      <a:pt x="1610" y="1"/>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9"/>
              <p:cNvSpPr/>
              <p:nvPr/>
            </p:nvSpPr>
            <p:spPr>
              <a:xfrm>
                <a:off x="6591054" y="994710"/>
                <a:ext cx="1431460" cy="265865"/>
              </a:xfrm>
              <a:custGeom>
                <a:avLst/>
                <a:gdLst/>
                <a:ahLst/>
                <a:cxnLst/>
                <a:rect l="l" t="t" r="r" b="b"/>
                <a:pathLst>
                  <a:path w="8087" h="1502" extrusionOk="0">
                    <a:moveTo>
                      <a:pt x="0" y="0"/>
                    </a:moveTo>
                    <a:lnTo>
                      <a:pt x="0" y="1205"/>
                    </a:lnTo>
                    <a:cubicBezTo>
                      <a:pt x="0" y="1370"/>
                      <a:pt x="145" y="1502"/>
                      <a:pt x="297" y="1502"/>
                    </a:cubicBezTo>
                    <a:lnTo>
                      <a:pt x="7792" y="1502"/>
                    </a:lnTo>
                    <a:cubicBezTo>
                      <a:pt x="7955" y="1502"/>
                      <a:pt x="8087" y="1370"/>
                      <a:pt x="8087" y="1205"/>
                    </a:cubicBezTo>
                    <a:lnTo>
                      <a:pt x="8087" y="0"/>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9"/>
              <p:cNvSpPr/>
              <p:nvPr/>
            </p:nvSpPr>
            <p:spPr>
              <a:xfrm>
                <a:off x="6591054" y="994710"/>
                <a:ext cx="1431460" cy="58412"/>
              </a:xfrm>
              <a:custGeom>
                <a:avLst/>
                <a:gdLst/>
                <a:ahLst/>
                <a:cxnLst/>
                <a:rect l="l" t="t" r="r" b="b"/>
                <a:pathLst>
                  <a:path w="8087" h="330" extrusionOk="0">
                    <a:moveTo>
                      <a:pt x="0" y="0"/>
                    </a:moveTo>
                    <a:lnTo>
                      <a:pt x="0" y="329"/>
                    </a:lnTo>
                    <a:lnTo>
                      <a:pt x="8087" y="329"/>
                    </a:lnTo>
                    <a:lnTo>
                      <a:pt x="8087"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9"/>
              <p:cNvSpPr/>
              <p:nvPr/>
            </p:nvSpPr>
            <p:spPr>
              <a:xfrm>
                <a:off x="6678496" y="936474"/>
                <a:ext cx="1224007" cy="58412"/>
              </a:xfrm>
              <a:custGeom>
                <a:avLst/>
                <a:gdLst/>
                <a:ahLst/>
                <a:cxnLst/>
                <a:rect l="l" t="t" r="r" b="b"/>
                <a:pathLst>
                  <a:path w="6915" h="330" extrusionOk="0">
                    <a:moveTo>
                      <a:pt x="1" y="1"/>
                    </a:moveTo>
                    <a:lnTo>
                      <a:pt x="1" y="329"/>
                    </a:lnTo>
                    <a:lnTo>
                      <a:pt x="6914" y="329"/>
                    </a:lnTo>
                    <a:lnTo>
                      <a:pt x="6914"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9"/>
              <p:cNvSpPr/>
              <p:nvPr/>
            </p:nvSpPr>
            <p:spPr>
              <a:xfrm>
                <a:off x="6949850" y="416600"/>
                <a:ext cx="723607" cy="520048"/>
              </a:xfrm>
              <a:custGeom>
                <a:avLst/>
                <a:gdLst/>
                <a:ahLst/>
                <a:cxnLst/>
                <a:rect l="l" t="t" r="r" b="b"/>
                <a:pathLst>
                  <a:path w="4088" h="2938" extrusionOk="0">
                    <a:moveTo>
                      <a:pt x="2039" y="284"/>
                    </a:moveTo>
                    <a:cubicBezTo>
                      <a:pt x="2654" y="284"/>
                      <a:pt x="3156" y="713"/>
                      <a:pt x="3156" y="1249"/>
                    </a:cubicBezTo>
                    <a:cubicBezTo>
                      <a:pt x="3156" y="1775"/>
                      <a:pt x="2654" y="2204"/>
                      <a:pt x="2039" y="2204"/>
                    </a:cubicBezTo>
                    <a:cubicBezTo>
                      <a:pt x="1426" y="2204"/>
                      <a:pt x="921" y="1775"/>
                      <a:pt x="921" y="1249"/>
                    </a:cubicBezTo>
                    <a:cubicBezTo>
                      <a:pt x="921" y="713"/>
                      <a:pt x="1426" y="284"/>
                      <a:pt x="2039" y="284"/>
                    </a:cubicBezTo>
                    <a:close/>
                    <a:moveTo>
                      <a:pt x="2039" y="0"/>
                    </a:moveTo>
                    <a:cubicBezTo>
                      <a:pt x="1260" y="0"/>
                      <a:pt x="627" y="560"/>
                      <a:pt x="627" y="1249"/>
                    </a:cubicBezTo>
                    <a:lnTo>
                      <a:pt x="287" y="1249"/>
                    </a:lnTo>
                    <a:cubicBezTo>
                      <a:pt x="132" y="1249"/>
                      <a:pt x="1" y="1370"/>
                      <a:pt x="1" y="1533"/>
                    </a:cubicBezTo>
                    <a:lnTo>
                      <a:pt x="1" y="2938"/>
                    </a:lnTo>
                    <a:lnTo>
                      <a:pt x="4087" y="2938"/>
                    </a:lnTo>
                    <a:lnTo>
                      <a:pt x="4087" y="1533"/>
                    </a:lnTo>
                    <a:cubicBezTo>
                      <a:pt x="4087" y="1370"/>
                      <a:pt x="3956" y="1249"/>
                      <a:pt x="3793" y="1249"/>
                    </a:cubicBezTo>
                    <a:lnTo>
                      <a:pt x="3454" y="1249"/>
                    </a:lnTo>
                    <a:cubicBezTo>
                      <a:pt x="3454" y="560"/>
                      <a:pt x="2817" y="0"/>
                      <a:pt x="2039"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9"/>
              <p:cNvSpPr/>
              <p:nvPr/>
            </p:nvSpPr>
            <p:spPr>
              <a:xfrm>
                <a:off x="6259518" y="1828421"/>
                <a:ext cx="2094884" cy="81600"/>
              </a:xfrm>
              <a:custGeom>
                <a:avLst/>
                <a:gdLst/>
                <a:ahLst/>
                <a:cxnLst/>
                <a:rect l="l" t="t" r="r" b="b"/>
                <a:pathLst>
                  <a:path w="11835" h="461" extrusionOk="0">
                    <a:moveTo>
                      <a:pt x="1" y="0"/>
                    </a:moveTo>
                    <a:lnTo>
                      <a:pt x="1" y="460"/>
                    </a:lnTo>
                    <a:lnTo>
                      <a:pt x="11835" y="460"/>
                    </a:lnTo>
                    <a:lnTo>
                      <a:pt x="11835" y="0"/>
                    </a:ln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9"/>
              <p:cNvSpPr/>
              <p:nvPr/>
            </p:nvSpPr>
            <p:spPr>
              <a:xfrm>
                <a:off x="6544501" y="2059240"/>
                <a:ext cx="1809902" cy="46730"/>
              </a:xfrm>
              <a:custGeom>
                <a:avLst/>
                <a:gdLst/>
                <a:ahLst/>
                <a:cxnLst/>
                <a:rect l="l" t="t" r="r" b="b"/>
                <a:pathLst>
                  <a:path w="10225" h="264" extrusionOk="0">
                    <a:moveTo>
                      <a:pt x="0" y="0"/>
                    </a:moveTo>
                    <a:lnTo>
                      <a:pt x="0" y="263"/>
                    </a:lnTo>
                    <a:lnTo>
                      <a:pt x="10225" y="263"/>
                    </a:lnTo>
                    <a:lnTo>
                      <a:pt x="1022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9"/>
              <p:cNvSpPr/>
              <p:nvPr/>
            </p:nvSpPr>
            <p:spPr>
              <a:xfrm>
                <a:off x="6544501" y="2187218"/>
                <a:ext cx="1251266" cy="46730"/>
              </a:xfrm>
              <a:custGeom>
                <a:avLst/>
                <a:gdLst/>
                <a:ahLst/>
                <a:cxnLst/>
                <a:rect l="l" t="t" r="r" b="b"/>
                <a:pathLst>
                  <a:path w="7069" h="264" extrusionOk="0">
                    <a:moveTo>
                      <a:pt x="0" y="1"/>
                    </a:moveTo>
                    <a:lnTo>
                      <a:pt x="0" y="263"/>
                    </a:lnTo>
                    <a:lnTo>
                      <a:pt x="7069" y="263"/>
                    </a:lnTo>
                    <a:lnTo>
                      <a:pt x="7069"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9"/>
              <p:cNvSpPr/>
              <p:nvPr/>
            </p:nvSpPr>
            <p:spPr>
              <a:xfrm>
                <a:off x="6544501" y="2396619"/>
                <a:ext cx="1809902" cy="46730"/>
              </a:xfrm>
              <a:custGeom>
                <a:avLst/>
                <a:gdLst/>
                <a:ahLst/>
                <a:cxnLst/>
                <a:rect l="l" t="t" r="r" b="b"/>
                <a:pathLst>
                  <a:path w="10225" h="264" extrusionOk="0">
                    <a:moveTo>
                      <a:pt x="0" y="1"/>
                    </a:moveTo>
                    <a:lnTo>
                      <a:pt x="0" y="264"/>
                    </a:lnTo>
                    <a:lnTo>
                      <a:pt x="10225" y="264"/>
                    </a:lnTo>
                    <a:lnTo>
                      <a:pt x="10225"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9"/>
              <p:cNvSpPr/>
              <p:nvPr/>
            </p:nvSpPr>
            <p:spPr>
              <a:xfrm>
                <a:off x="6544501" y="2524773"/>
                <a:ext cx="834236" cy="46553"/>
              </a:xfrm>
              <a:custGeom>
                <a:avLst/>
                <a:gdLst/>
                <a:ahLst/>
                <a:cxnLst/>
                <a:rect l="l" t="t" r="r" b="b"/>
                <a:pathLst>
                  <a:path w="4713" h="263" extrusionOk="0">
                    <a:moveTo>
                      <a:pt x="0" y="0"/>
                    </a:moveTo>
                    <a:lnTo>
                      <a:pt x="0" y="263"/>
                    </a:lnTo>
                    <a:lnTo>
                      <a:pt x="4713" y="263"/>
                    </a:lnTo>
                    <a:lnTo>
                      <a:pt x="4713"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9"/>
              <p:cNvSpPr/>
              <p:nvPr/>
            </p:nvSpPr>
            <p:spPr>
              <a:xfrm>
                <a:off x="6544501" y="2728510"/>
                <a:ext cx="1809902" cy="46730"/>
              </a:xfrm>
              <a:custGeom>
                <a:avLst/>
                <a:gdLst/>
                <a:ahLst/>
                <a:cxnLst/>
                <a:rect l="l" t="t" r="r" b="b"/>
                <a:pathLst>
                  <a:path w="10225" h="264" extrusionOk="0">
                    <a:moveTo>
                      <a:pt x="0" y="1"/>
                    </a:moveTo>
                    <a:lnTo>
                      <a:pt x="0" y="264"/>
                    </a:lnTo>
                    <a:lnTo>
                      <a:pt x="10225" y="264"/>
                    </a:lnTo>
                    <a:lnTo>
                      <a:pt x="10225"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9"/>
              <p:cNvSpPr/>
              <p:nvPr/>
            </p:nvSpPr>
            <p:spPr>
              <a:xfrm>
                <a:off x="6544501" y="2856487"/>
                <a:ext cx="1429690" cy="46730"/>
              </a:xfrm>
              <a:custGeom>
                <a:avLst/>
                <a:gdLst/>
                <a:ahLst/>
                <a:cxnLst/>
                <a:rect l="l" t="t" r="r" b="b"/>
                <a:pathLst>
                  <a:path w="8077" h="264" extrusionOk="0">
                    <a:moveTo>
                      <a:pt x="0" y="1"/>
                    </a:moveTo>
                    <a:lnTo>
                      <a:pt x="0" y="264"/>
                    </a:lnTo>
                    <a:lnTo>
                      <a:pt x="8076" y="264"/>
                    </a:lnTo>
                    <a:lnTo>
                      <a:pt x="8076"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9"/>
              <p:cNvSpPr/>
              <p:nvPr/>
            </p:nvSpPr>
            <p:spPr>
              <a:xfrm>
                <a:off x="6259518" y="2059240"/>
                <a:ext cx="190106" cy="188159"/>
              </a:xfrm>
              <a:custGeom>
                <a:avLst/>
                <a:gdLst/>
                <a:ahLst/>
                <a:cxnLst/>
                <a:rect l="l" t="t" r="r" b="b"/>
                <a:pathLst>
                  <a:path w="1074" h="1063" extrusionOk="0">
                    <a:moveTo>
                      <a:pt x="942" y="132"/>
                    </a:moveTo>
                    <a:lnTo>
                      <a:pt x="942" y="931"/>
                    </a:lnTo>
                    <a:lnTo>
                      <a:pt x="132" y="931"/>
                    </a:lnTo>
                    <a:lnTo>
                      <a:pt x="132" y="132"/>
                    </a:lnTo>
                    <a:close/>
                    <a:moveTo>
                      <a:pt x="1" y="0"/>
                    </a:moveTo>
                    <a:lnTo>
                      <a:pt x="1" y="1063"/>
                    </a:lnTo>
                    <a:lnTo>
                      <a:pt x="1074" y="1063"/>
                    </a:lnTo>
                    <a:lnTo>
                      <a:pt x="1074"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9"/>
              <p:cNvSpPr/>
              <p:nvPr/>
            </p:nvSpPr>
            <p:spPr>
              <a:xfrm>
                <a:off x="6259518" y="2391132"/>
                <a:ext cx="190106" cy="188159"/>
              </a:xfrm>
              <a:custGeom>
                <a:avLst/>
                <a:gdLst/>
                <a:ahLst/>
                <a:cxnLst/>
                <a:rect l="l" t="t" r="r" b="b"/>
                <a:pathLst>
                  <a:path w="1074" h="1063" extrusionOk="0">
                    <a:moveTo>
                      <a:pt x="942" y="132"/>
                    </a:moveTo>
                    <a:lnTo>
                      <a:pt x="942" y="931"/>
                    </a:lnTo>
                    <a:lnTo>
                      <a:pt x="132" y="931"/>
                    </a:lnTo>
                    <a:lnTo>
                      <a:pt x="132" y="132"/>
                    </a:lnTo>
                    <a:close/>
                    <a:moveTo>
                      <a:pt x="1" y="0"/>
                    </a:moveTo>
                    <a:lnTo>
                      <a:pt x="1" y="1063"/>
                    </a:lnTo>
                    <a:lnTo>
                      <a:pt x="1074" y="1063"/>
                    </a:lnTo>
                    <a:lnTo>
                      <a:pt x="1074"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9"/>
              <p:cNvSpPr/>
              <p:nvPr/>
            </p:nvSpPr>
            <p:spPr>
              <a:xfrm>
                <a:off x="6259518" y="2720722"/>
                <a:ext cx="190106" cy="190106"/>
              </a:xfrm>
              <a:custGeom>
                <a:avLst/>
                <a:gdLst/>
                <a:ahLst/>
                <a:cxnLst/>
                <a:rect l="l" t="t" r="r" b="b"/>
                <a:pathLst>
                  <a:path w="1074" h="1074" extrusionOk="0">
                    <a:moveTo>
                      <a:pt x="942" y="142"/>
                    </a:moveTo>
                    <a:lnTo>
                      <a:pt x="942" y="942"/>
                    </a:lnTo>
                    <a:lnTo>
                      <a:pt x="132" y="942"/>
                    </a:lnTo>
                    <a:lnTo>
                      <a:pt x="132" y="142"/>
                    </a:lnTo>
                    <a:close/>
                    <a:moveTo>
                      <a:pt x="1" y="0"/>
                    </a:moveTo>
                    <a:lnTo>
                      <a:pt x="1" y="1073"/>
                    </a:lnTo>
                    <a:lnTo>
                      <a:pt x="1074" y="1073"/>
                    </a:lnTo>
                    <a:lnTo>
                      <a:pt x="1074"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9"/>
              <p:cNvSpPr/>
              <p:nvPr/>
            </p:nvSpPr>
            <p:spPr>
              <a:xfrm>
                <a:off x="6259518" y="3112619"/>
                <a:ext cx="2094884" cy="529429"/>
              </a:xfrm>
              <a:custGeom>
                <a:avLst/>
                <a:gdLst/>
                <a:ahLst/>
                <a:cxnLst/>
                <a:rect l="l" t="t" r="r" b="b"/>
                <a:pathLst>
                  <a:path w="11835" h="2991" extrusionOk="0">
                    <a:moveTo>
                      <a:pt x="1" y="0"/>
                    </a:moveTo>
                    <a:lnTo>
                      <a:pt x="1" y="2990"/>
                    </a:lnTo>
                    <a:lnTo>
                      <a:pt x="11835" y="2990"/>
                    </a:lnTo>
                    <a:lnTo>
                      <a:pt x="11835" y="0"/>
                    </a:ln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9"/>
              <p:cNvSpPr/>
              <p:nvPr/>
            </p:nvSpPr>
            <p:spPr>
              <a:xfrm>
                <a:off x="6259518" y="3172625"/>
                <a:ext cx="2094884" cy="409418"/>
              </a:xfrm>
              <a:custGeom>
                <a:avLst/>
                <a:gdLst/>
                <a:ahLst/>
                <a:cxnLst/>
                <a:rect l="l" t="t" r="r" b="b"/>
                <a:pathLst>
                  <a:path w="11835" h="2313" extrusionOk="0">
                    <a:moveTo>
                      <a:pt x="1032" y="1"/>
                    </a:moveTo>
                    <a:cubicBezTo>
                      <a:pt x="1008" y="1"/>
                      <a:pt x="987" y="22"/>
                      <a:pt x="977" y="56"/>
                    </a:cubicBezTo>
                    <a:lnTo>
                      <a:pt x="724" y="1457"/>
                    </a:lnTo>
                    <a:lnTo>
                      <a:pt x="1" y="1457"/>
                    </a:lnTo>
                    <a:lnTo>
                      <a:pt x="1" y="1634"/>
                    </a:lnTo>
                    <a:lnTo>
                      <a:pt x="756" y="1634"/>
                    </a:lnTo>
                    <a:cubicBezTo>
                      <a:pt x="790" y="1634"/>
                      <a:pt x="800" y="1599"/>
                      <a:pt x="811" y="1568"/>
                    </a:cubicBezTo>
                    <a:lnTo>
                      <a:pt x="1019" y="427"/>
                    </a:lnTo>
                    <a:lnTo>
                      <a:pt x="1250" y="2236"/>
                    </a:lnTo>
                    <a:cubicBezTo>
                      <a:pt x="1250" y="2280"/>
                      <a:pt x="1271" y="2312"/>
                      <a:pt x="1305" y="2312"/>
                    </a:cubicBezTo>
                    <a:cubicBezTo>
                      <a:pt x="1326" y="2312"/>
                      <a:pt x="1347" y="2280"/>
                      <a:pt x="1347" y="2246"/>
                    </a:cubicBezTo>
                    <a:lnTo>
                      <a:pt x="1524" y="1031"/>
                    </a:lnTo>
                    <a:lnTo>
                      <a:pt x="1600" y="1568"/>
                    </a:lnTo>
                    <a:cubicBezTo>
                      <a:pt x="1610" y="1599"/>
                      <a:pt x="1634" y="1634"/>
                      <a:pt x="1655" y="1634"/>
                    </a:cubicBezTo>
                    <a:lnTo>
                      <a:pt x="3693" y="1634"/>
                    </a:lnTo>
                    <a:cubicBezTo>
                      <a:pt x="3714" y="1634"/>
                      <a:pt x="3738" y="1599"/>
                      <a:pt x="3748" y="1568"/>
                    </a:cubicBezTo>
                    <a:lnTo>
                      <a:pt x="3956" y="427"/>
                    </a:lnTo>
                    <a:lnTo>
                      <a:pt x="4187" y="2236"/>
                    </a:lnTo>
                    <a:cubicBezTo>
                      <a:pt x="4187" y="2280"/>
                      <a:pt x="4208" y="2312"/>
                      <a:pt x="4229" y="2312"/>
                    </a:cubicBezTo>
                    <a:cubicBezTo>
                      <a:pt x="4264" y="2312"/>
                      <a:pt x="4285" y="2280"/>
                      <a:pt x="4285" y="2246"/>
                    </a:cubicBezTo>
                    <a:lnTo>
                      <a:pt x="4461" y="1031"/>
                    </a:lnTo>
                    <a:lnTo>
                      <a:pt x="4537" y="1568"/>
                    </a:lnTo>
                    <a:cubicBezTo>
                      <a:pt x="4548" y="1599"/>
                      <a:pt x="4569" y="1634"/>
                      <a:pt x="4592" y="1634"/>
                    </a:cubicBezTo>
                    <a:lnTo>
                      <a:pt x="6630" y="1634"/>
                    </a:lnTo>
                    <a:cubicBezTo>
                      <a:pt x="6651" y="1634"/>
                      <a:pt x="6672" y="1599"/>
                      <a:pt x="6686" y="1568"/>
                    </a:cubicBezTo>
                    <a:lnTo>
                      <a:pt x="6893" y="427"/>
                    </a:lnTo>
                    <a:lnTo>
                      <a:pt x="7122" y="2236"/>
                    </a:lnTo>
                    <a:cubicBezTo>
                      <a:pt x="7122" y="2280"/>
                      <a:pt x="7146" y="2312"/>
                      <a:pt x="7167" y="2312"/>
                    </a:cubicBezTo>
                    <a:cubicBezTo>
                      <a:pt x="7188" y="2312"/>
                      <a:pt x="7212" y="2280"/>
                      <a:pt x="7222" y="2246"/>
                    </a:cubicBezTo>
                    <a:lnTo>
                      <a:pt x="7385" y="1031"/>
                    </a:lnTo>
                    <a:lnTo>
                      <a:pt x="7475" y="1568"/>
                    </a:lnTo>
                    <a:cubicBezTo>
                      <a:pt x="7485" y="1599"/>
                      <a:pt x="7496" y="1634"/>
                      <a:pt x="7527" y="1634"/>
                    </a:cubicBezTo>
                    <a:lnTo>
                      <a:pt x="9565" y="1634"/>
                    </a:lnTo>
                    <a:cubicBezTo>
                      <a:pt x="9589" y="1634"/>
                      <a:pt x="9610" y="1599"/>
                      <a:pt x="9610" y="1568"/>
                    </a:cubicBezTo>
                    <a:lnTo>
                      <a:pt x="9828" y="427"/>
                    </a:lnTo>
                    <a:lnTo>
                      <a:pt x="10049" y="2236"/>
                    </a:lnTo>
                    <a:cubicBezTo>
                      <a:pt x="10059" y="2280"/>
                      <a:pt x="10081" y="2312"/>
                      <a:pt x="10104" y="2312"/>
                    </a:cubicBezTo>
                    <a:cubicBezTo>
                      <a:pt x="10125" y="2312"/>
                      <a:pt x="10146" y="2280"/>
                      <a:pt x="10157" y="2246"/>
                    </a:cubicBezTo>
                    <a:lnTo>
                      <a:pt x="10322" y="1031"/>
                    </a:lnTo>
                    <a:lnTo>
                      <a:pt x="10409" y="1568"/>
                    </a:lnTo>
                    <a:cubicBezTo>
                      <a:pt x="10409" y="1599"/>
                      <a:pt x="10433" y="1634"/>
                      <a:pt x="10454" y="1634"/>
                    </a:cubicBezTo>
                    <a:lnTo>
                      <a:pt x="11835" y="1634"/>
                    </a:lnTo>
                    <a:lnTo>
                      <a:pt x="11835" y="1457"/>
                    </a:lnTo>
                    <a:lnTo>
                      <a:pt x="10499" y="1457"/>
                    </a:lnTo>
                    <a:lnTo>
                      <a:pt x="10378" y="658"/>
                    </a:lnTo>
                    <a:cubicBezTo>
                      <a:pt x="10367" y="613"/>
                      <a:pt x="10343" y="592"/>
                      <a:pt x="10322" y="592"/>
                    </a:cubicBezTo>
                    <a:cubicBezTo>
                      <a:pt x="10301" y="592"/>
                      <a:pt x="10278" y="624"/>
                      <a:pt x="10278" y="658"/>
                    </a:cubicBezTo>
                    <a:lnTo>
                      <a:pt x="10104" y="1831"/>
                    </a:lnTo>
                    <a:lnTo>
                      <a:pt x="9883" y="66"/>
                    </a:lnTo>
                    <a:cubicBezTo>
                      <a:pt x="9883" y="32"/>
                      <a:pt x="9862" y="1"/>
                      <a:pt x="9841" y="1"/>
                    </a:cubicBezTo>
                    <a:cubicBezTo>
                      <a:pt x="9807" y="1"/>
                      <a:pt x="9797" y="22"/>
                      <a:pt x="9786" y="56"/>
                    </a:cubicBezTo>
                    <a:lnTo>
                      <a:pt x="9523" y="1457"/>
                    </a:lnTo>
                    <a:lnTo>
                      <a:pt x="7561" y="1457"/>
                    </a:lnTo>
                    <a:lnTo>
                      <a:pt x="7440" y="658"/>
                    </a:lnTo>
                    <a:cubicBezTo>
                      <a:pt x="7430" y="613"/>
                      <a:pt x="7409" y="592"/>
                      <a:pt x="7385" y="592"/>
                    </a:cubicBezTo>
                    <a:cubicBezTo>
                      <a:pt x="7364" y="592"/>
                      <a:pt x="7343" y="624"/>
                      <a:pt x="7343" y="658"/>
                    </a:cubicBezTo>
                    <a:lnTo>
                      <a:pt x="7167" y="1831"/>
                    </a:lnTo>
                    <a:lnTo>
                      <a:pt x="6949" y="66"/>
                    </a:lnTo>
                    <a:cubicBezTo>
                      <a:pt x="6949" y="32"/>
                      <a:pt x="6925" y="1"/>
                      <a:pt x="6904" y="1"/>
                    </a:cubicBezTo>
                    <a:cubicBezTo>
                      <a:pt x="6883" y="1"/>
                      <a:pt x="6859" y="22"/>
                      <a:pt x="6849" y="56"/>
                    </a:cubicBezTo>
                    <a:lnTo>
                      <a:pt x="6596" y="1457"/>
                    </a:lnTo>
                    <a:lnTo>
                      <a:pt x="4624" y="1457"/>
                    </a:lnTo>
                    <a:lnTo>
                      <a:pt x="4503" y="658"/>
                    </a:lnTo>
                    <a:cubicBezTo>
                      <a:pt x="4492" y="613"/>
                      <a:pt x="4482" y="592"/>
                      <a:pt x="4450" y="592"/>
                    </a:cubicBezTo>
                    <a:cubicBezTo>
                      <a:pt x="4427" y="592"/>
                      <a:pt x="4406" y="624"/>
                      <a:pt x="4406" y="658"/>
                    </a:cubicBezTo>
                    <a:lnTo>
                      <a:pt x="4240" y="1831"/>
                    </a:lnTo>
                    <a:lnTo>
                      <a:pt x="4011" y="66"/>
                    </a:lnTo>
                    <a:cubicBezTo>
                      <a:pt x="4011" y="32"/>
                      <a:pt x="3990" y="1"/>
                      <a:pt x="3966" y="1"/>
                    </a:cubicBezTo>
                    <a:cubicBezTo>
                      <a:pt x="3945" y="1"/>
                      <a:pt x="3924" y="22"/>
                      <a:pt x="3911" y="56"/>
                    </a:cubicBezTo>
                    <a:lnTo>
                      <a:pt x="3661" y="1457"/>
                    </a:lnTo>
                    <a:lnTo>
                      <a:pt x="1700" y="1457"/>
                    </a:lnTo>
                    <a:lnTo>
                      <a:pt x="1568" y="658"/>
                    </a:lnTo>
                    <a:cubicBezTo>
                      <a:pt x="1568" y="613"/>
                      <a:pt x="1545" y="592"/>
                      <a:pt x="1524" y="592"/>
                    </a:cubicBezTo>
                    <a:lnTo>
                      <a:pt x="1513" y="592"/>
                    </a:lnTo>
                    <a:cubicBezTo>
                      <a:pt x="1492" y="592"/>
                      <a:pt x="1468" y="624"/>
                      <a:pt x="1468" y="658"/>
                    </a:cubicBezTo>
                    <a:lnTo>
                      <a:pt x="1305" y="1831"/>
                    </a:lnTo>
                    <a:lnTo>
                      <a:pt x="1084" y="66"/>
                    </a:lnTo>
                    <a:cubicBezTo>
                      <a:pt x="1074" y="32"/>
                      <a:pt x="1053" y="1"/>
                      <a:pt x="1032"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9"/>
              <p:cNvSpPr/>
              <p:nvPr/>
            </p:nvSpPr>
            <p:spPr>
              <a:xfrm>
                <a:off x="6290854" y="3961547"/>
                <a:ext cx="570318" cy="25312"/>
              </a:xfrm>
              <a:custGeom>
                <a:avLst/>
                <a:gdLst/>
                <a:ahLst/>
                <a:cxnLst/>
                <a:rect l="l" t="t" r="r" b="b"/>
                <a:pathLst>
                  <a:path w="3222" h="143" extrusionOk="0">
                    <a:moveTo>
                      <a:pt x="0" y="1"/>
                    </a:moveTo>
                    <a:lnTo>
                      <a:pt x="0" y="143"/>
                    </a:lnTo>
                    <a:lnTo>
                      <a:pt x="3222" y="143"/>
                    </a:lnTo>
                    <a:lnTo>
                      <a:pt x="3222"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9"/>
              <p:cNvSpPr/>
              <p:nvPr/>
            </p:nvSpPr>
            <p:spPr>
              <a:xfrm>
                <a:off x="6796924" y="3648694"/>
                <a:ext cx="701997" cy="422088"/>
              </a:xfrm>
              <a:custGeom>
                <a:avLst/>
                <a:gdLst/>
                <a:ahLst/>
                <a:cxnLst/>
                <a:rect l="l" t="t" r="r" b="b"/>
                <a:pathLst>
                  <a:path w="2618" h="1574" extrusionOk="0">
                    <a:moveTo>
                      <a:pt x="1029" y="379"/>
                    </a:moveTo>
                    <a:cubicBezTo>
                      <a:pt x="1029" y="379"/>
                      <a:pt x="1039" y="379"/>
                      <a:pt x="1063" y="390"/>
                    </a:cubicBezTo>
                    <a:cubicBezTo>
                      <a:pt x="1118" y="445"/>
                      <a:pt x="1105" y="466"/>
                      <a:pt x="1084" y="500"/>
                    </a:cubicBezTo>
                    <a:cubicBezTo>
                      <a:pt x="1074" y="521"/>
                      <a:pt x="1063" y="532"/>
                      <a:pt x="1039" y="555"/>
                    </a:cubicBezTo>
                    <a:cubicBezTo>
                      <a:pt x="1018" y="466"/>
                      <a:pt x="1018" y="390"/>
                      <a:pt x="1029" y="379"/>
                    </a:cubicBezTo>
                    <a:close/>
                    <a:moveTo>
                      <a:pt x="1776" y="435"/>
                    </a:moveTo>
                    <a:cubicBezTo>
                      <a:pt x="1763" y="466"/>
                      <a:pt x="1741" y="521"/>
                      <a:pt x="1731" y="542"/>
                    </a:cubicBezTo>
                    <a:cubicBezTo>
                      <a:pt x="1720" y="555"/>
                      <a:pt x="1686" y="577"/>
                      <a:pt x="1655" y="598"/>
                    </a:cubicBezTo>
                    <a:cubicBezTo>
                      <a:pt x="1655" y="587"/>
                      <a:pt x="1665" y="566"/>
                      <a:pt x="1665" y="555"/>
                    </a:cubicBezTo>
                    <a:cubicBezTo>
                      <a:pt x="1686" y="490"/>
                      <a:pt x="1720" y="445"/>
                      <a:pt x="1752" y="435"/>
                    </a:cubicBezTo>
                    <a:close/>
                    <a:moveTo>
                      <a:pt x="2444" y="137"/>
                    </a:moveTo>
                    <a:cubicBezTo>
                      <a:pt x="2454" y="137"/>
                      <a:pt x="2486" y="203"/>
                      <a:pt x="2486" y="324"/>
                    </a:cubicBezTo>
                    <a:cubicBezTo>
                      <a:pt x="2475" y="466"/>
                      <a:pt x="2367" y="587"/>
                      <a:pt x="2136" y="674"/>
                    </a:cubicBezTo>
                    <a:cubicBezTo>
                      <a:pt x="2181" y="456"/>
                      <a:pt x="2257" y="269"/>
                      <a:pt x="2409" y="148"/>
                    </a:cubicBezTo>
                    <a:cubicBezTo>
                      <a:pt x="2433" y="137"/>
                      <a:pt x="2444" y="137"/>
                      <a:pt x="2444" y="137"/>
                    </a:cubicBezTo>
                    <a:close/>
                    <a:moveTo>
                      <a:pt x="371" y="369"/>
                    </a:moveTo>
                    <a:cubicBezTo>
                      <a:pt x="437" y="369"/>
                      <a:pt x="503" y="390"/>
                      <a:pt x="558" y="445"/>
                    </a:cubicBezTo>
                    <a:cubicBezTo>
                      <a:pt x="613" y="500"/>
                      <a:pt x="658" y="621"/>
                      <a:pt x="624" y="740"/>
                    </a:cubicBezTo>
                    <a:cubicBezTo>
                      <a:pt x="548" y="757"/>
                      <a:pt x="471" y="768"/>
                      <a:pt x="402" y="768"/>
                    </a:cubicBezTo>
                    <a:cubicBezTo>
                      <a:pt x="333" y="768"/>
                      <a:pt x="273" y="757"/>
                      <a:pt x="229" y="729"/>
                    </a:cubicBezTo>
                    <a:cubicBezTo>
                      <a:pt x="164" y="687"/>
                      <a:pt x="143" y="632"/>
                      <a:pt x="143" y="577"/>
                    </a:cubicBezTo>
                    <a:cubicBezTo>
                      <a:pt x="153" y="490"/>
                      <a:pt x="219" y="411"/>
                      <a:pt x="295" y="379"/>
                    </a:cubicBezTo>
                    <a:cubicBezTo>
                      <a:pt x="316" y="369"/>
                      <a:pt x="350" y="369"/>
                      <a:pt x="371" y="369"/>
                    </a:cubicBezTo>
                    <a:close/>
                    <a:moveTo>
                      <a:pt x="2445" y="0"/>
                    </a:moveTo>
                    <a:cubicBezTo>
                      <a:pt x="2414" y="0"/>
                      <a:pt x="2377" y="13"/>
                      <a:pt x="2333" y="51"/>
                    </a:cubicBezTo>
                    <a:cubicBezTo>
                      <a:pt x="2125" y="203"/>
                      <a:pt x="2039" y="456"/>
                      <a:pt x="1994" y="729"/>
                    </a:cubicBezTo>
                    <a:cubicBezTo>
                      <a:pt x="1916" y="755"/>
                      <a:pt x="1846" y="777"/>
                      <a:pt x="1788" y="777"/>
                    </a:cubicBezTo>
                    <a:cubicBezTo>
                      <a:pt x="1748" y="777"/>
                      <a:pt x="1713" y="767"/>
                      <a:pt x="1686" y="740"/>
                    </a:cubicBezTo>
                    <a:cubicBezTo>
                      <a:pt x="1752" y="687"/>
                      <a:pt x="1807" y="653"/>
                      <a:pt x="1828" y="632"/>
                    </a:cubicBezTo>
                    <a:cubicBezTo>
                      <a:pt x="1852" y="598"/>
                      <a:pt x="1939" y="445"/>
                      <a:pt x="1883" y="345"/>
                    </a:cubicBezTo>
                    <a:cubicBezTo>
                      <a:pt x="1867" y="328"/>
                      <a:pt x="1835" y="296"/>
                      <a:pt x="1773" y="296"/>
                    </a:cubicBezTo>
                    <a:cubicBezTo>
                      <a:pt x="1757" y="296"/>
                      <a:pt x="1740" y="298"/>
                      <a:pt x="1720" y="303"/>
                    </a:cubicBezTo>
                    <a:cubicBezTo>
                      <a:pt x="1631" y="324"/>
                      <a:pt x="1565" y="411"/>
                      <a:pt x="1534" y="521"/>
                    </a:cubicBezTo>
                    <a:cubicBezTo>
                      <a:pt x="1523" y="577"/>
                      <a:pt x="1523" y="632"/>
                      <a:pt x="1523" y="674"/>
                    </a:cubicBezTo>
                    <a:cubicBezTo>
                      <a:pt x="1429" y="721"/>
                      <a:pt x="1328" y="768"/>
                      <a:pt x="1239" y="768"/>
                    </a:cubicBezTo>
                    <a:cubicBezTo>
                      <a:pt x="1224" y="768"/>
                      <a:pt x="1209" y="766"/>
                      <a:pt x="1194" y="763"/>
                    </a:cubicBezTo>
                    <a:cubicBezTo>
                      <a:pt x="1160" y="753"/>
                      <a:pt x="1129" y="719"/>
                      <a:pt x="1095" y="674"/>
                    </a:cubicBezTo>
                    <a:cubicBezTo>
                      <a:pt x="1139" y="642"/>
                      <a:pt x="1184" y="608"/>
                      <a:pt x="1205" y="577"/>
                    </a:cubicBezTo>
                    <a:cubicBezTo>
                      <a:pt x="1271" y="466"/>
                      <a:pt x="1250" y="369"/>
                      <a:pt x="1139" y="293"/>
                    </a:cubicBezTo>
                    <a:cubicBezTo>
                      <a:pt x="1095" y="259"/>
                      <a:pt x="1057" y="248"/>
                      <a:pt x="1026" y="248"/>
                    </a:cubicBezTo>
                    <a:cubicBezTo>
                      <a:pt x="997" y="248"/>
                      <a:pt x="975" y="258"/>
                      <a:pt x="963" y="269"/>
                    </a:cubicBezTo>
                    <a:cubicBezTo>
                      <a:pt x="897" y="303"/>
                      <a:pt x="876" y="400"/>
                      <a:pt x="897" y="521"/>
                    </a:cubicBezTo>
                    <a:cubicBezTo>
                      <a:pt x="908" y="555"/>
                      <a:pt x="921" y="598"/>
                      <a:pt x="932" y="632"/>
                    </a:cubicBezTo>
                    <a:cubicBezTo>
                      <a:pt x="876" y="663"/>
                      <a:pt x="821" y="687"/>
                      <a:pt x="766" y="708"/>
                    </a:cubicBezTo>
                    <a:cubicBezTo>
                      <a:pt x="776" y="577"/>
                      <a:pt x="734" y="435"/>
                      <a:pt x="645" y="358"/>
                    </a:cubicBezTo>
                    <a:cubicBezTo>
                      <a:pt x="563" y="275"/>
                      <a:pt x="469" y="233"/>
                      <a:pt x="375" y="233"/>
                    </a:cubicBezTo>
                    <a:cubicBezTo>
                      <a:pt x="333" y="233"/>
                      <a:pt x="291" y="241"/>
                      <a:pt x="250" y="258"/>
                    </a:cubicBezTo>
                    <a:cubicBezTo>
                      <a:pt x="119" y="303"/>
                      <a:pt x="22" y="435"/>
                      <a:pt x="11" y="566"/>
                    </a:cubicBezTo>
                    <a:cubicBezTo>
                      <a:pt x="1" y="674"/>
                      <a:pt x="53" y="774"/>
                      <a:pt x="164" y="839"/>
                    </a:cubicBezTo>
                    <a:cubicBezTo>
                      <a:pt x="241" y="882"/>
                      <a:pt x="338" y="898"/>
                      <a:pt x="444" y="898"/>
                    </a:cubicBezTo>
                    <a:cubicBezTo>
                      <a:pt x="474" y="898"/>
                      <a:pt x="506" y="897"/>
                      <a:pt x="537" y="895"/>
                    </a:cubicBezTo>
                    <a:lnTo>
                      <a:pt x="537" y="895"/>
                    </a:lnTo>
                    <a:cubicBezTo>
                      <a:pt x="482" y="950"/>
                      <a:pt x="406" y="992"/>
                      <a:pt x="274" y="1026"/>
                    </a:cubicBezTo>
                    <a:cubicBezTo>
                      <a:pt x="229" y="1037"/>
                      <a:pt x="208" y="1068"/>
                      <a:pt x="219" y="1102"/>
                    </a:cubicBezTo>
                    <a:cubicBezTo>
                      <a:pt x="228" y="1140"/>
                      <a:pt x="253" y="1160"/>
                      <a:pt x="279" y="1160"/>
                    </a:cubicBezTo>
                    <a:cubicBezTo>
                      <a:pt x="284" y="1160"/>
                      <a:pt x="290" y="1159"/>
                      <a:pt x="295" y="1158"/>
                    </a:cubicBezTo>
                    <a:cubicBezTo>
                      <a:pt x="558" y="1102"/>
                      <a:pt x="679" y="960"/>
                      <a:pt x="724" y="850"/>
                    </a:cubicBezTo>
                    <a:cubicBezTo>
                      <a:pt x="821" y="829"/>
                      <a:pt x="908" y="795"/>
                      <a:pt x="987" y="753"/>
                    </a:cubicBezTo>
                    <a:cubicBezTo>
                      <a:pt x="1029" y="818"/>
                      <a:pt x="1095" y="871"/>
                      <a:pt x="1171" y="895"/>
                    </a:cubicBezTo>
                    <a:cubicBezTo>
                      <a:pt x="1191" y="898"/>
                      <a:pt x="1213" y="900"/>
                      <a:pt x="1235" y="900"/>
                    </a:cubicBezTo>
                    <a:cubicBezTo>
                      <a:pt x="1343" y="900"/>
                      <a:pt x="1467" y="860"/>
                      <a:pt x="1565" y="805"/>
                    </a:cubicBezTo>
                    <a:cubicBezTo>
                      <a:pt x="1578" y="818"/>
                      <a:pt x="1589" y="829"/>
                      <a:pt x="1599" y="839"/>
                    </a:cubicBezTo>
                    <a:cubicBezTo>
                      <a:pt x="1657" y="897"/>
                      <a:pt x="1723" y="915"/>
                      <a:pt x="1790" y="915"/>
                    </a:cubicBezTo>
                    <a:cubicBezTo>
                      <a:pt x="1852" y="915"/>
                      <a:pt x="1915" y="899"/>
                      <a:pt x="1973" y="884"/>
                    </a:cubicBezTo>
                    <a:lnTo>
                      <a:pt x="1973" y="884"/>
                    </a:lnTo>
                    <a:cubicBezTo>
                      <a:pt x="1960" y="960"/>
                      <a:pt x="1949" y="1047"/>
                      <a:pt x="1949" y="1134"/>
                    </a:cubicBezTo>
                    <a:cubicBezTo>
                      <a:pt x="1939" y="1266"/>
                      <a:pt x="1928" y="1386"/>
                      <a:pt x="1907" y="1497"/>
                    </a:cubicBezTo>
                    <a:cubicBezTo>
                      <a:pt x="1894" y="1528"/>
                      <a:pt x="1928" y="1573"/>
                      <a:pt x="1960" y="1573"/>
                    </a:cubicBezTo>
                    <a:lnTo>
                      <a:pt x="1973" y="1573"/>
                    </a:lnTo>
                    <a:cubicBezTo>
                      <a:pt x="2004" y="1573"/>
                      <a:pt x="2039" y="1552"/>
                      <a:pt x="2039" y="1518"/>
                    </a:cubicBezTo>
                    <a:cubicBezTo>
                      <a:pt x="2060" y="1397"/>
                      <a:pt x="2070" y="1279"/>
                      <a:pt x="2081" y="1147"/>
                    </a:cubicBezTo>
                    <a:cubicBezTo>
                      <a:pt x="2091" y="1037"/>
                      <a:pt x="2104" y="937"/>
                      <a:pt x="2115" y="829"/>
                    </a:cubicBezTo>
                    <a:cubicBezTo>
                      <a:pt x="2257" y="784"/>
                      <a:pt x="2607" y="653"/>
                      <a:pt x="2617" y="324"/>
                    </a:cubicBezTo>
                    <a:cubicBezTo>
                      <a:pt x="2617" y="248"/>
                      <a:pt x="2607" y="61"/>
                      <a:pt x="2509" y="16"/>
                    </a:cubicBezTo>
                    <a:cubicBezTo>
                      <a:pt x="2490" y="7"/>
                      <a:pt x="2469" y="0"/>
                      <a:pt x="2445" y="0"/>
                    </a:cubicBez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9"/>
              <p:cNvSpPr/>
              <p:nvPr/>
            </p:nvSpPr>
            <p:spPr>
              <a:xfrm>
                <a:off x="7859495" y="3867207"/>
                <a:ext cx="494913" cy="63900"/>
              </a:xfrm>
              <a:custGeom>
                <a:avLst/>
                <a:gdLst/>
                <a:ahLst/>
                <a:cxnLst/>
                <a:rect l="l" t="t" r="r" b="b"/>
                <a:pathLst>
                  <a:path w="2796" h="361" extrusionOk="0">
                    <a:moveTo>
                      <a:pt x="0" y="0"/>
                    </a:moveTo>
                    <a:lnTo>
                      <a:pt x="0" y="360"/>
                    </a:lnTo>
                    <a:lnTo>
                      <a:pt x="2796" y="360"/>
                    </a:lnTo>
                    <a:lnTo>
                      <a:pt x="2796"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9"/>
              <p:cNvSpPr/>
              <p:nvPr/>
            </p:nvSpPr>
            <p:spPr>
              <a:xfrm>
                <a:off x="7702489" y="3867207"/>
                <a:ext cx="93283" cy="63900"/>
              </a:xfrm>
              <a:custGeom>
                <a:avLst/>
                <a:gdLst/>
                <a:ahLst/>
                <a:cxnLst/>
                <a:rect l="l" t="t" r="r" b="b"/>
                <a:pathLst>
                  <a:path w="527" h="361" extrusionOk="0">
                    <a:moveTo>
                      <a:pt x="1" y="0"/>
                    </a:moveTo>
                    <a:lnTo>
                      <a:pt x="1" y="360"/>
                    </a:lnTo>
                    <a:lnTo>
                      <a:pt x="527" y="360"/>
                    </a:lnTo>
                    <a:lnTo>
                      <a:pt x="527"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9"/>
              <p:cNvSpPr/>
              <p:nvPr/>
            </p:nvSpPr>
            <p:spPr>
              <a:xfrm>
                <a:off x="6286600" y="1973391"/>
                <a:ext cx="246394" cy="264803"/>
              </a:xfrm>
              <a:custGeom>
                <a:avLst/>
                <a:gdLst/>
                <a:ahLst/>
                <a:cxnLst/>
                <a:rect l="l" t="t" r="r" b="b"/>
                <a:pathLst>
                  <a:path w="1392" h="1496" extrusionOk="0">
                    <a:moveTo>
                      <a:pt x="1239" y="0"/>
                    </a:moveTo>
                    <a:cubicBezTo>
                      <a:pt x="1198" y="0"/>
                      <a:pt x="1156" y="20"/>
                      <a:pt x="1129" y="59"/>
                    </a:cubicBezTo>
                    <a:lnTo>
                      <a:pt x="471" y="1035"/>
                    </a:lnTo>
                    <a:lnTo>
                      <a:pt x="263" y="748"/>
                    </a:lnTo>
                    <a:cubicBezTo>
                      <a:pt x="238" y="709"/>
                      <a:pt x="197" y="690"/>
                      <a:pt x="153" y="690"/>
                    </a:cubicBezTo>
                    <a:cubicBezTo>
                      <a:pt x="123" y="690"/>
                      <a:pt x="93" y="699"/>
                      <a:pt x="66" y="717"/>
                    </a:cubicBezTo>
                    <a:cubicBezTo>
                      <a:pt x="11" y="759"/>
                      <a:pt x="0" y="848"/>
                      <a:pt x="45" y="903"/>
                    </a:cubicBezTo>
                    <a:lnTo>
                      <a:pt x="484" y="1495"/>
                    </a:lnTo>
                    <a:lnTo>
                      <a:pt x="1360" y="212"/>
                    </a:lnTo>
                    <a:cubicBezTo>
                      <a:pt x="1392" y="146"/>
                      <a:pt x="1381" y="59"/>
                      <a:pt x="1315" y="25"/>
                    </a:cubicBezTo>
                    <a:cubicBezTo>
                      <a:pt x="1293" y="9"/>
                      <a:pt x="1267" y="0"/>
                      <a:pt x="1239"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9"/>
              <p:cNvSpPr/>
              <p:nvPr/>
            </p:nvSpPr>
            <p:spPr>
              <a:xfrm>
                <a:off x="6286600" y="2301565"/>
                <a:ext cx="246394" cy="266042"/>
              </a:xfrm>
              <a:custGeom>
                <a:avLst/>
                <a:gdLst/>
                <a:ahLst/>
                <a:cxnLst/>
                <a:rect l="l" t="t" r="r" b="b"/>
                <a:pathLst>
                  <a:path w="1392" h="1503" extrusionOk="0">
                    <a:moveTo>
                      <a:pt x="1246" y="0"/>
                    </a:moveTo>
                    <a:cubicBezTo>
                      <a:pt x="1203" y="0"/>
                      <a:pt x="1157" y="22"/>
                      <a:pt x="1129" y="57"/>
                    </a:cubicBezTo>
                    <a:lnTo>
                      <a:pt x="471" y="1032"/>
                    </a:lnTo>
                    <a:lnTo>
                      <a:pt x="263" y="746"/>
                    </a:lnTo>
                    <a:cubicBezTo>
                      <a:pt x="238" y="706"/>
                      <a:pt x="197" y="687"/>
                      <a:pt x="153" y="687"/>
                    </a:cubicBezTo>
                    <a:cubicBezTo>
                      <a:pt x="123" y="687"/>
                      <a:pt x="93" y="696"/>
                      <a:pt x="66" y="714"/>
                    </a:cubicBezTo>
                    <a:cubicBezTo>
                      <a:pt x="11" y="759"/>
                      <a:pt x="0" y="846"/>
                      <a:pt x="45" y="901"/>
                    </a:cubicBezTo>
                    <a:lnTo>
                      <a:pt x="484" y="1503"/>
                    </a:lnTo>
                    <a:lnTo>
                      <a:pt x="1360" y="209"/>
                    </a:lnTo>
                    <a:cubicBezTo>
                      <a:pt x="1392" y="143"/>
                      <a:pt x="1381" y="67"/>
                      <a:pt x="1315" y="22"/>
                    </a:cubicBezTo>
                    <a:cubicBezTo>
                      <a:pt x="1295" y="7"/>
                      <a:pt x="1271" y="0"/>
                      <a:pt x="1246"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9"/>
              <p:cNvSpPr/>
              <p:nvPr/>
            </p:nvSpPr>
            <p:spPr>
              <a:xfrm>
                <a:off x="6286600" y="2633103"/>
                <a:ext cx="246394" cy="266042"/>
              </a:xfrm>
              <a:custGeom>
                <a:avLst/>
                <a:gdLst/>
                <a:ahLst/>
                <a:cxnLst/>
                <a:rect l="l" t="t" r="r" b="b"/>
                <a:pathLst>
                  <a:path w="1392" h="1503" extrusionOk="0">
                    <a:moveTo>
                      <a:pt x="1246" y="1"/>
                    </a:moveTo>
                    <a:cubicBezTo>
                      <a:pt x="1202" y="1"/>
                      <a:pt x="1157" y="23"/>
                      <a:pt x="1129" y="56"/>
                    </a:cubicBezTo>
                    <a:lnTo>
                      <a:pt x="471" y="1032"/>
                    </a:lnTo>
                    <a:lnTo>
                      <a:pt x="263" y="748"/>
                    </a:lnTo>
                    <a:cubicBezTo>
                      <a:pt x="238" y="708"/>
                      <a:pt x="195" y="688"/>
                      <a:pt x="151" y="688"/>
                    </a:cubicBezTo>
                    <a:cubicBezTo>
                      <a:pt x="122" y="688"/>
                      <a:pt x="92" y="697"/>
                      <a:pt x="66" y="713"/>
                    </a:cubicBezTo>
                    <a:cubicBezTo>
                      <a:pt x="11" y="758"/>
                      <a:pt x="0" y="845"/>
                      <a:pt x="45" y="900"/>
                    </a:cubicBezTo>
                    <a:lnTo>
                      <a:pt x="484" y="1502"/>
                    </a:lnTo>
                    <a:lnTo>
                      <a:pt x="1360" y="211"/>
                    </a:lnTo>
                    <a:cubicBezTo>
                      <a:pt x="1392" y="145"/>
                      <a:pt x="1381" y="69"/>
                      <a:pt x="1315" y="24"/>
                    </a:cubicBezTo>
                    <a:cubicBezTo>
                      <a:pt x="1295" y="8"/>
                      <a:pt x="1271" y="1"/>
                      <a:pt x="1246"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39"/>
            <p:cNvGrpSpPr/>
            <p:nvPr/>
          </p:nvGrpSpPr>
          <p:grpSpPr>
            <a:xfrm>
              <a:off x="7063461" y="1470816"/>
              <a:ext cx="887632" cy="2927205"/>
              <a:chOff x="5787200" y="843124"/>
              <a:chExt cx="1141796" cy="3765378"/>
            </a:xfrm>
          </p:grpSpPr>
          <p:grpSp>
            <p:nvGrpSpPr>
              <p:cNvPr id="879" name="Google Shape;879;p39"/>
              <p:cNvGrpSpPr/>
              <p:nvPr/>
            </p:nvGrpSpPr>
            <p:grpSpPr>
              <a:xfrm>
                <a:off x="5787200" y="843124"/>
                <a:ext cx="1141796" cy="3765378"/>
                <a:chOff x="5052050" y="812974"/>
                <a:chExt cx="1141796" cy="3765378"/>
              </a:xfrm>
            </p:grpSpPr>
            <p:sp>
              <p:nvSpPr>
                <p:cNvPr id="880" name="Google Shape;880;p39"/>
                <p:cNvSpPr/>
                <p:nvPr/>
              </p:nvSpPr>
              <p:spPr>
                <a:xfrm>
                  <a:off x="5052050" y="1003541"/>
                  <a:ext cx="1141796" cy="3384264"/>
                </a:xfrm>
                <a:custGeom>
                  <a:avLst/>
                  <a:gdLst/>
                  <a:ahLst/>
                  <a:cxnLst/>
                  <a:rect l="l" t="t" r="r" b="b"/>
                  <a:pathLst>
                    <a:path w="7154" h="21204" extrusionOk="0">
                      <a:moveTo>
                        <a:pt x="1" y="1"/>
                      </a:moveTo>
                      <a:lnTo>
                        <a:pt x="1" y="21204"/>
                      </a:lnTo>
                      <a:lnTo>
                        <a:pt x="7154" y="21204"/>
                      </a:lnTo>
                      <a:lnTo>
                        <a:pt x="715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9"/>
                <p:cNvSpPr/>
                <p:nvPr/>
              </p:nvSpPr>
              <p:spPr>
                <a:xfrm>
                  <a:off x="5052050" y="4196736"/>
                  <a:ext cx="1141796" cy="381616"/>
                </a:xfrm>
                <a:custGeom>
                  <a:avLst/>
                  <a:gdLst/>
                  <a:ahLst/>
                  <a:cxnLst/>
                  <a:rect l="l" t="t" r="r" b="b"/>
                  <a:pathLst>
                    <a:path w="7154" h="2391" extrusionOk="0">
                      <a:moveTo>
                        <a:pt x="3583" y="0"/>
                      </a:moveTo>
                      <a:cubicBezTo>
                        <a:pt x="3199" y="0"/>
                        <a:pt x="2838" y="24"/>
                        <a:pt x="2486" y="56"/>
                      </a:cubicBezTo>
                      <a:cubicBezTo>
                        <a:pt x="1994" y="111"/>
                        <a:pt x="1545" y="198"/>
                        <a:pt x="1171" y="318"/>
                      </a:cubicBezTo>
                      <a:cubicBezTo>
                        <a:pt x="448" y="526"/>
                        <a:pt x="1" y="844"/>
                        <a:pt x="1" y="1197"/>
                      </a:cubicBezTo>
                      <a:cubicBezTo>
                        <a:pt x="1" y="1547"/>
                        <a:pt x="448" y="1854"/>
                        <a:pt x="1171" y="2072"/>
                      </a:cubicBezTo>
                      <a:cubicBezTo>
                        <a:pt x="1545" y="2193"/>
                        <a:pt x="1994" y="2270"/>
                        <a:pt x="2486" y="2325"/>
                      </a:cubicBezTo>
                      <a:cubicBezTo>
                        <a:pt x="2838" y="2367"/>
                        <a:pt x="3199" y="2391"/>
                        <a:pt x="3583" y="2391"/>
                      </a:cubicBezTo>
                      <a:cubicBezTo>
                        <a:pt x="5555" y="2391"/>
                        <a:pt x="7154" y="1854"/>
                        <a:pt x="7154" y="1197"/>
                      </a:cubicBezTo>
                      <a:cubicBezTo>
                        <a:pt x="7154" y="539"/>
                        <a:pt x="5555" y="0"/>
                        <a:pt x="3583"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9"/>
                <p:cNvSpPr/>
                <p:nvPr/>
              </p:nvSpPr>
              <p:spPr>
                <a:xfrm>
                  <a:off x="5238945" y="3864760"/>
                  <a:ext cx="209877" cy="382892"/>
                </a:xfrm>
                <a:custGeom>
                  <a:avLst/>
                  <a:gdLst/>
                  <a:ahLst/>
                  <a:cxnLst/>
                  <a:rect l="l" t="t" r="r" b="b"/>
                  <a:pathLst>
                    <a:path w="1315" h="2399" extrusionOk="0">
                      <a:moveTo>
                        <a:pt x="0" y="0"/>
                      </a:moveTo>
                      <a:lnTo>
                        <a:pt x="0" y="2398"/>
                      </a:lnTo>
                      <a:cubicBezTo>
                        <a:pt x="374" y="2278"/>
                        <a:pt x="823" y="2191"/>
                        <a:pt x="1315" y="2136"/>
                      </a:cubicBezTo>
                      <a:lnTo>
                        <a:pt x="1315" y="253"/>
                      </a:lnTo>
                      <a:cubicBezTo>
                        <a:pt x="823" y="197"/>
                        <a:pt x="374" y="108"/>
                        <a:pt x="0"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9"/>
                <p:cNvSpPr/>
                <p:nvPr/>
              </p:nvSpPr>
              <p:spPr>
                <a:xfrm>
                  <a:off x="5238945" y="4205514"/>
                  <a:ext cx="209877" cy="362303"/>
                </a:xfrm>
                <a:custGeom>
                  <a:avLst/>
                  <a:gdLst/>
                  <a:ahLst/>
                  <a:cxnLst/>
                  <a:rect l="l" t="t" r="r" b="b"/>
                  <a:pathLst>
                    <a:path w="1315" h="2270" extrusionOk="0">
                      <a:moveTo>
                        <a:pt x="1315" y="1"/>
                      </a:moveTo>
                      <a:cubicBezTo>
                        <a:pt x="823" y="56"/>
                        <a:pt x="374" y="143"/>
                        <a:pt x="0" y="263"/>
                      </a:cubicBezTo>
                      <a:lnTo>
                        <a:pt x="0" y="2017"/>
                      </a:lnTo>
                      <a:cubicBezTo>
                        <a:pt x="374" y="2138"/>
                        <a:pt x="823" y="2215"/>
                        <a:pt x="1315" y="2270"/>
                      </a:cubicBezTo>
                      <a:lnTo>
                        <a:pt x="1315" y="1"/>
                      </a:ln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9"/>
                <p:cNvSpPr/>
                <p:nvPr/>
              </p:nvSpPr>
              <p:spPr>
                <a:xfrm>
                  <a:off x="5052050" y="812974"/>
                  <a:ext cx="1141796" cy="381296"/>
                </a:xfrm>
                <a:custGeom>
                  <a:avLst/>
                  <a:gdLst/>
                  <a:ahLst/>
                  <a:cxnLst/>
                  <a:rect l="l" t="t" r="r" b="b"/>
                  <a:pathLst>
                    <a:path w="7154" h="2389" extrusionOk="0">
                      <a:moveTo>
                        <a:pt x="3583" y="1"/>
                      </a:moveTo>
                      <a:cubicBezTo>
                        <a:pt x="1600" y="1"/>
                        <a:pt x="1" y="537"/>
                        <a:pt x="1" y="1195"/>
                      </a:cubicBezTo>
                      <a:cubicBezTo>
                        <a:pt x="1" y="1852"/>
                        <a:pt x="1600" y="2389"/>
                        <a:pt x="3583" y="2389"/>
                      </a:cubicBezTo>
                      <a:cubicBezTo>
                        <a:pt x="5555" y="2389"/>
                        <a:pt x="7154" y="1852"/>
                        <a:pt x="7154" y="1195"/>
                      </a:cubicBezTo>
                      <a:cubicBezTo>
                        <a:pt x="7154" y="537"/>
                        <a:pt x="5555" y="1"/>
                        <a:pt x="3583" y="1"/>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9"/>
                <p:cNvSpPr/>
                <p:nvPr/>
              </p:nvSpPr>
              <p:spPr>
                <a:xfrm>
                  <a:off x="5052050" y="812974"/>
                  <a:ext cx="1141796" cy="381296"/>
                </a:xfrm>
                <a:custGeom>
                  <a:avLst/>
                  <a:gdLst/>
                  <a:ahLst/>
                  <a:cxnLst/>
                  <a:rect l="l" t="t" r="r" b="b"/>
                  <a:pathLst>
                    <a:path w="7154" h="2389" extrusionOk="0">
                      <a:moveTo>
                        <a:pt x="3583" y="603"/>
                      </a:moveTo>
                      <a:cubicBezTo>
                        <a:pt x="5226" y="603"/>
                        <a:pt x="6496" y="845"/>
                        <a:pt x="6496" y="1195"/>
                      </a:cubicBezTo>
                      <a:cubicBezTo>
                        <a:pt x="6496" y="1558"/>
                        <a:pt x="5226" y="1797"/>
                        <a:pt x="3583" y="1797"/>
                      </a:cubicBezTo>
                      <a:cubicBezTo>
                        <a:pt x="1928" y="1797"/>
                        <a:pt x="658" y="1558"/>
                        <a:pt x="658" y="1195"/>
                      </a:cubicBezTo>
                      <a:cubicBezTo>
                        <a:pt x="658" y="845"/>
                        <a:pt x="1928" y="603"/>
                        <a:pt x="3583" y="603"/>
                      </a:cubicBezTo>
                      <a:close/>
                      <a:moveTo>
                        <a:pt x="3583" y="1"/>
                      </a:moveTo>
                      <a:cubicBezTo>
                        <a:pt x="1600" y="1"/>
                        <a:pt x="1" y="537"/>
                        <a:pt x="1" y="1195"/>
                      </a:cubicBezTo>
                      <a:cubicBezTo>
                        <a:pt x="1" y="1852"/>
                        <a:pt x="1600" y="2389"/>
                        <a:pt x="3583" y="2389"/>
                      </a:cubicBezTo>
                      <a:cubicBezTo>
                        <a:pt x="5555" y="2389"/>
                        <a:pt x="7154" y="1852"/>
                        <a:pt x="7154" y="1195"/>
                      </a:cubicBezTo>
                      <a:cubicBezTo>
                        <a:pt x="7154" y="537"/>
                        <a:pt x="5555" y="1"/>
                        <a:pt x="3583"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9"/>
                <p:cNvSpPr/>
                <p:nvPr/>
              </p:nvSpPr>
              <p:spPr>
                <a:xfrm>
                  <a:off x="5157069" y="1003541"/>
                  <a:ext cx="933994" cy="2910078"/>
                </a:xfrm>
                <a:custGeom>
                  <a:avLst/>
                  <a:gdLst/>
                  <a:ahLst/>
                  <a:cxnLst/>
                  <a:rect l="l" t="t" r="r" b="b"/>
                  <a:pathLst>
                    <a:path w="5852" h="18233" extrusionOk="0">
                      <a:moveTo>
                        <a:pt x="0" y="1"/>
                      </a:moveTo>
                      <a:lnTo>
                        <a:pt x="0" y="17730"/>
                      </a:lnTo>
                      <a:cubicBezTo>
                        <a:pt x="645" y="18035"/>
                        <a:pt x="1720" y="18232"/>
                        <a:pt x="2925" y="18232"/>
                      </a:cubicBezTo>
                      <a:cubicBezTo>
                        <a:pt x="4129" y="18232"/>
                        <a:pt x="5205" y="18025"/>
                        <a:pt x="5851" y="17719"/>
                      </a:cubicBezTo>
                      <a:lnTo>
                        <a:pt x="5851" y="1"/>
                      </a:ln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9"/>
                <p:cNvSpPr/>
                <p:nvPr/>
              </p:nvSpPr>
              <p:spPr>
                <a:xfrm>
                  <a:off x="5238945" y="1003541"/>
                  <a:ext cx="768167" cy="2810644"/>
                </a:xfrm>
                <a:custGeom>
                  <a:avLst/>
                  <a:gdLst/>
                  <a:ahLst/>
                  <a:cxnLst/>
                  <a:rect l="l" t="t" r="r" b="b"/>
                  <a:pathLst>
                    <a:path w="4813" h="17610" extrusionOk="0">
                      <a:moveTo>
                        <a:pt x="0" y="1"/>
                      </a:moveTo>
                      <a:lnTo>
                        <a:pt x="0" y="17301"/>
                      </a:lnTo>
                      <a:cubicBezTo>
                        <a:pt x="637" y="17488"/>
                        <a:pt x="1481" y="17609"/>
                        <a:pt x="2412" y="17609"/>
                      </a:cubicBezTo>
                      <a:cubicBezTo>
                        <a:pt x="3332" y="17609"/>
                        <a:pt x="4176" y="17488"/>
                        <a:pt x="4812" y="17301"/>
                      </a:cubicBezTo>
                      <a:lnTo>
                        <a:pt x="4812" y="1"/>
                      </a:lnTo>
                      <a:close/>
                    </a:path>
                  </a:pathLst>
                </a:custGeom>
                <a:solidFill>
                  <a:srgbClr val="40566D">
                    <a:alpha val="19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9"/>
                <p:cNvSpPr/>
                <p:nvPr/>
              </p:nvSpPr>
              <p:spPr>
                <a:xfrm>
                  <a:off x="5238945" y="956618"/>
                  <a:ext cx="768167" cy="94486"/>
                </a:xfrm>
                <a:custGeom>
                  <a:avLst/>
                  <a:gdLst/>
                  <a:ahLst/>
                  <a:cxnLst/>
                  <a:rect l="l" t="t" r="r" b="b"/>
                  <a:pathLst>
                    <a:path w="4813" h="592" extrusionOk="0">
                      <a:moveTo>
                        <a:pt x="2412" y="0"/>
                      </a:moveTo>
                      <a:cubicBezTo>
                        <a:pt x="1370" y="0"/>
                        <a:pt x="450" y="153"/>
                        <a:pt x="0" y="295"/>
                      </a:cubicBezTo>
                      <a:cubicBezTo>
                        <a:pt x="450" y="447"/>
                        <a:pt x="1370" y="592"/>
                        <a:pt x="2412" y="592"/>
                      </a:cubicBezTo>
                      <a:cubicBezTo>
                        <a:pt x="3442" y="592"/>
                        <a:pt x="4363" y="447"/>
                        <a:pt x="4812" y="295"/>
                      </a:cubicBezTo>
                      <a:cubicBezTo>
                        <a:pt x="4363" y="153"/>
                        <a:pt x="3442" y="0"/>
                        <a:pt x="2412" y="0"/>
                      </a:cubicBezTo>
                      <a:close/>
                    </a:path>
                  </a:pathLst>
                </a:custGeom>
                <a:solidFill>
                  <a:srgbClr val="40566D">
                    <a:alpha val="19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9"/>
                <p:cNvSpPr/>
                <p:nvPr/>
              </p:nvSpPr>
              <p:spPr>
                <a:xfrm>
                  <a:off x="5309011" y="996519"/>
                  <a:ext cx="628036" cy="2723181"/>
                </a:xfrm>
                <a:custGeom>
                  <a:avLst/>
                  <a:gdLst/>
                  <a:ahLst/>
                  <a:cxnLst/>
                  <a:rect l="l" t="t" r="r" b="b"/>
                  <a:pathLst>
                    <a:path w="3935" h="17062" extrusionOk="0">
                      <a:moveTo>
                        <a:pt x="1973" y="0"/>
                      </a:moveTo>
                      <a:cubicBezTo>
                        <a:pt x="1194" y="0"/>
                        <a:pt x="471" y="100"/>
                        <a:pt x="11" y="197"/>
                      </a:cubicBezTo>
                      <a:lnTo>
                        <a:pt x="0" y="197"/>
                      </a:lnTo>
                      <a:lnTo>
                        <a:pt x="0" y="16864"/>
                      </a:lnTo>
                      <a:cubicBezTo>
                        <a:pt x="571" y="16985"/>
                        <a:pt x="1249" y="17061"/>
                        <a:pt x="1973" y="17061"/>
                      </a:cubicBezTo>
                      <a:cubicBezTo>
                        <a:pt x="2696" y="17061"/>
                        <a:pt x="3364" y="16985"/>
                        <a:pt x="3934" y="16864"/>
                      </a:cubicBezTo>
                      <a:lnTo>
                        <a:pt x="3934" y="197"/>
                      </a:lnTo>
                      <a:lnTo>
                        <a:pt x="3924" y="197"/>
                      </a:lnTo>
                      <a:cubicBezTo>
                        <a:pt x="3464" y="100"/>
                        <a:pt x="2740" y="0"/>
                        <a:pt x="1973" y="0"/>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9"/>
                <p:cNvSpPr/>
                <p:nvPr/>
              </p:nvSpPr>
              <p:spPr>
                <a:xfrm>
                  <a:off x="5322897" y="3691430"/>
                  <a:ext cx="602021" cy="28250"/>
                </a:xfrm>
                <a:custGeom>
                  <a:avLst/>
                  <a:gdLst/>
                  <a:ahLst/>
                  <a:cxnLst/>
                  <a:rect l="l" t="t" r="r" b="b"/>
                  <a:pathLst>
                    <a:path w="3772" h="177" extrusionOk="0">
                      <a:moveTo>
                        <a:pt x="0" y="0"/>
                      </a:moveTo>
                      <a:lnTo>
                        <a:pt x="0" y="0"/>
                      </a:lnTo>
                      <a:cubicBezTo>
                        <a:pt x="231" y="100"/>
                        <a:pt x="986" y="176"/>
                        <a:pt x="1886" y="176"/>
                      </a:cubicBezTo>
                      <a:cubicBezTo>
                        <a:pt x="1197" y="176"/>
                        <a:pt x="539" y="111"/>
                        <a:pt x="0" y="0"/>
                      </a:cubicBezTo>
                      <a:close/>
                      <a:moveTo>
                        <a:pt x="3771" y="0"/>
                      </a:moveTo>
                      <a:lnTo>
                        <a:pt x="3771" y="0"/>
                      </a:lnTo>
                      <a:cubicBezTo>
                        <a:pt x="3221" y="111"/>
                        <a:pt x="2588" y="176"/>
                        <a:pt x="1896" y="176"/>
                      </a:cubicBezTo>
                      <a:cubicBezTo>
                        <a:pt x="2785" y="176"/>
                        <a:pt x="3540" y="100"/>
                        <a:pt x="3771" y="0"/>
                      </a:cubicBezTo>
                      <a:close/>
                    </a:path>
                  </a:pathLst>
                </a:custGeom>
                <a:solidFill>
                  <a:srgbClr val="C6624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9"/>
                <p:cNvSpPr/>
                <p:nvPr/>
              </p:nvSpPr>
              <p:spPr>
                <a:xfrm>
                  <a:off x="5310607" y="3640517"/>
                  <a:ext cx="626440" cy="79164"/>
                </a:xfrm>
                <a:custGeom>
                  <a:avLst/>
                  <a:gdLst/>
                  <a:ahLst/>
                  <a:cxnLst/>
                  <a:rect l="l" t="t" r="r" b="b"/>
                  <a:pathLst>
                    <a:path w="3925" h="496" extrusionOk="0">
                      <a:moveTo>
                        <a:pt x="1963" y="1"/>
                      </a:moveTo>
                      <a:cubicBezTo>
                        <a:pt x="879" y="1"/>
                        <a:pt x="1" y="111"/>
                        <a:pt x="1" y="243"/>
                      </a:cubicBezTo>
                      <a:cubicBezTo>
                        <a:pt x="1" y="277"/>
                        <a:pt x="24" y="298"/>
                        <a:pt x="77" y="319"/>
                      </a:cubicBezTo>
                      <a:cubicBezTo>
                        <a:pt x="616" y="430"/>
                        <a:pt x="1274" y="495"/>
                        <a:pt x="1963" y="495"/>
                      </a:cubicBezTo>
                      <a:lnTo>
                        <a:pt x="1973" y="495"/>
                      </a:lnTo>
                      <a:cubicBezTo>
                        <a:pt x="2665" y="495"/>
                        <a:pt x="3298" y="430"/>
                        <a:pt x="3848" y="319"/>
                      </a:cubicBezTo>
                      <a:cubicBezTo>
                        <a:pt x="3890" y="298"/>
                        <a:pt x="3924" y="264"/>
                        <a:pt x="3924" y="243"/>
                      </a:cubicBezTo>
                      <a:cubicBezTo>
                        <a:pt x="3924" y="111"/>
                        <a:pt x="3035" y="1"/>
                        <a:pt x="1963" y="1"/>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9"/>
                <p:cNvSpPr/>
                <p:nvPr/>
              </p:nvSpPr>
              <p:spPr>
                <a:xfrm>
                  <a:off x="5310607" y="996519"/>
                  <a:ext cx="624684" cy="31602"/>
                </a:xfrm>
                <a:custGeom>
                  <a:avLst/>
                  <a:gdLst/>
                  <a:ahLst/>
                  <a:cxnLst/>
                  <a:rect l="l" t="t" r="r" b="b"/>
                  <a:pathLst>
                    <a:path w="3914" h="198" extrusionOk="0">
                      <a:moveTo>
                        <a:pt x="1963" y="0"/>
                      </a:moveTo>
                      <a:cubicBezTo>
                        <a:pt x="1184" y="0"/>
                        <a:pt x="461" y="100"/>
                        <a:pt x="1" y="197"/>
                      </a:cubicBezTo>
                      <a:lnTo>
                        <a:pt x="3914" y="197"/>
                      </a:lnTo>
                      <a:cubicBezTo>
                        <a:pt x="3454" y="100"/>
                        <a:pt x="2730" y="0"/>
                        <a:pt x="1963"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39"/>
              <p:cNvGrpSpPr/>
              <p:nvPr/>
            </p:nvGrpSpPr>
            <p:grpSpPr>
              <a:xfrm>
                <a:off x="6115192" y="1247080"/>
                <a:ext cx="485489" cy="2298993"/>
                <a:chOff x="6726723" y="183210"/>
                <a:chExt cx="1011225" cy="4787574"/>
              </a:xfrm>
            </p:grpSpPr>
            <p:sp>
              <p:nvSpPr>
                <p:cNvPr id="894" name="Google Shape;894;p39"/>
                <p:cNvSpPr/>
                <p:nvPr/>
              </p:nvSpPr>
              <p:spPr>
                <a:xfrm>
                  <a:off x="6779184" y="520290"/>
                  <a:ext cx="472748" cy="472760"/>
                </a:xfrm>
                <a:custGeom>
                  <a:avLst/>
                  <a:gdLst/>
                  <a:ahLst/>
                  <a:cxnLst/>
                  <a:rect l="l" t="t" r="r" b="b"/>
                  <a:pathLst>
                    <a:path w="1568" h="1568" extrusionOk="0">
                      <a:moveTo>
                        <a:pt x="778" y="0"/>
                      </a:moveTo>
                      <a:cubicBezTo>
                        <a:pt x="352" y="0"/>
                        <a:pt x="0" y="350"/>
                        <a:pt x="0" y="789"/>
                      </a:cubicBezTo>
                      <a:cubicBezTo>
                        <a:pt x="0" y="1218"/>
                        <a:pt x="352" y="1567"/>
                        <a:pt x="778" y="1567"/>
                      </a:cubicBezTo>
                      <a:cubicBezTo>
                        <a:pt x="1218" y="1567"/>
                        <a:pt x="1567" y="1218"/>
                        <a:pt x="1567" y="789"/>
                      </a:cubicBezTo>
                      <a:cubicBezTo>
                        <a:pt x="1567" y="350"/>
                        <a:pt x="1218" y="0"/>
                        <a:pt x="778"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9"/>
                <p:cNvSpPr/>
                <p:nvPr/>
              </p:nvSpPr>
              <p:spPr>
                <a:xfrm>
                  <a:off x="6792450" y="599586"/>
                  <a:ext cx="108841" cy="314168"/>
                </a:xfrm>
                <a:custGeom>
                  <a:avLst/>
                  <a:gdLst/>
                  <a:ahLst/>
                  <a:cxnLst/>
                  <a:rect l="l" t="t" r="r" b="b"/>
                  <a:pathLst>
                    <a:path w="361" h="1042" extrusionOk="0">
                      <a:moveTo>
                        <a:pt x="329" y="0"/>
                      </a:moveTo>
                      <a:cubicBezTo>
                        <a:pt x="319" y="0"/>
                        <a:pt x="285" y="11"/>
                        <a:pt x="253" y="34"/>
                      </a:cubicBezTo>
                      <a:cubicBezTo>
                        <a:pt x="98" y="142"/>
                        <a:pt x="1" y="318"/>
                        <a:pt x="1" y="526"/>
                      </a:cubicBezTo>
                      <a:cubicBezTo>
                        <a:pt x="1" y="723"/>
                        <a:pt x="98" y="899"/>
                        <a:pt x="253" y="1007"/>
                      </a:cubicBezTo>
                      <a:cubicBezTo>
                        <a:pt x="285" y="1031"/>
                        <a:pt x="319" y="1041"/>
                        <a:pt x="329" y="1041"/>
                      </a:cubicBezTo>
                      <a:cubicBezTo>
                        <a:pt x="361" y="1041"/>
                        <a:pt x="350" y="997"/>
                        <a:pt x="308" y="920"/>
                      </a:cubicBezTo>
                      <a:cubicBezTo>
                        <a:pt x="219" y="810"/>
                        <a:pt x="177" y="668"/>
                        <a:pt x="177" y="526"/>
                      </a:cubicBezTo>
                      <a:cubicBezTo>
                        <a:pt x="177" y="373"/>
                        <a:pt x="219" y="231"/>
                        <a:pt x="308" y="121"/>
                      </a:cubicBezTo>
                      <a:cubicBezTo>
                        <a:pt x="350" y="45"/>
                        <a:pt x="361" y="0"/>
                        <a:pt x="329"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9"/>
                <p:cNvSpPr/>
                <p:nvPr/>
              </p:nvSpPr>
              <p:spPr>
                <a:xfrm>
                  <a:off x="7143093" y="625515"/>
                  <a:ext cx="95273" cy="262008"/>
                </a:xfrm>
                <a:custGeom>
                  <a:avLst/>
                  <a:gdLst/>
                  <a:ahLst/>
                  <a:cxnLst/>
                  <a:rect l="l" t="t" r="r" b="b"/>
                  <a:pathLst>
                    <a:path w="316" h="869" extrusionOk="0">
                      <a:moveTo>
                        <a:pt x="32" y="1"/>
                      </a:moveTo>
                      <a:cubicBezTo>
                        <a:pt x="0" y="1"/>
                        <a:pt x="11" y="35"/>
                        <a:pt x="53" y="101"/>
                      </a:cubicBezTo>
                      <a:cubicBezTo>
                        <a:pt x="118" y="188"/>
                        <a:pt x="163" y="308"/>
                        <a:pt x="163" y="440"/>
                      </a:cubicBezTo>
                      <a:cubicBezTo>
                        <a:pt x="163" y="561"/>
                        <a:pt x="118" y="682"/>
                        <a:pt x="53" y="769"/>
                      </a:cubicBezTo>
                      <a:cubicBezTo>
                        <a:pt x="11" y="834"/>
                        <a:pt x="0" y="869"/>
                        <a:pt x="32" y="869"/>
                      </a:cubicBezTo>
                      <a:cubicBezTo>
                        <a:pt x="42" y="869"/>
                        <a:pt x="66" y="869"/>
                        <a:pt x="97" y="845"/>
                      </a:cubicBezTo>
                      <a:cubicBezTo>
                        <a:pt x="229" y="748"/>
                        <a:pt x="316" y="606"/>
                        <a:pt x="316" y="440"/>
                      </a:cubicBezTo>
                      <a:cubicBezTo>
                        <a:pt x="316" y="264"/>
                        <a:pt x="229" y="122"/>
                        <a:pt x="97" y="35"/>
                      </a:cubicBezTo>
                      <a:cubicBezTo>
                        <a:pt x="66" y="14"/>
                        <a:pt x="42" y="1"/>
                        <a:pt x="32" y="1"/>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9"/>
                <p:cNvSpPr/>
                <p:nvPr/>
              </p:nvSpPr>
              <p:spPr>
                <a:xfrm>
                  <a:off x="7192237" y="1259878"/>
                  <a:ext cx="426619" cy="429946"/>
                </a:xfrm>
                <a:custGeom>
                  <a:avLst/>
                  <a:gdLst/>
                  <a:ahLst/>
                  <a:cxnLst/>
                  <a:rect l="l" t="t" r="r" b="b"/>
                  <a:pathLst>
                    <a:path w="1415" h="1426" extrusionOk="0">
                      <a:moveTo>
                        <a:pt x="713" y="1"/>
                      </a:moveTo>
                      <a:cubicBezTo>
                        <a:pt x="318" y="1"/>
                        <a:pt x="0" y="319"/>
                        <a:pt x="0" y="713"/>
                      </a:cubicBezTo>
                      <a:cubicBezTo>
                        <a:pt x="0" y="1108"/>
                        <a:pt x="318" y="1426"/>
                        <a:pt x="713" y="1426"/>
                      </a:cubicBezTo>
                      <a:cubicBezTo>
                        <a:pt x="1097" y="1426"/>
                        <a:pt x="1415" y="1108"/>
                        <a:pt x="1415" y="713"/>
                      </a:cubicBezTo>
                      <a:cubicBezTo>
                        <a:pt x="1415" y="319"/>
                        <a:pt x="1097" y="1"/>
                        <a:pt x="713"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9"/>
                <p:cNvSpPr/>
                <p:nvPr/>
              </p:nvSpPr>
              <p:spPr>
                <a:xfrm>
                  <a:off x="7202488" y="1332842"/>
                  <a:ext cx="102509" cy="284018"/>
                </a:xfrm>
                <a:custGeom>
                  <a:avLst/>
                  <a:gdLst/>
                  <a:ahLst/>
                  <a:cxnLst/>
                  <a:rect l="l" t="t" r="r" b="b"/>
                  <a:pathLst>
                    <a:path w="340" h="942" extrusionOk="0">
                      <a:moveTo>
                        <a:pt x="305" y="0"/>
                      </a:moveTo>
                      <a:cubicBezTo>
                        <a:pt x="295" y="0"/>
                        <a:pt x="274" y="11"/>
                        <a:pt x="229" y="35"/>
                      </a:cubicBezTo>
                      <a:cubicBezTo>
                        <a:pt x="98" y="132"/>
                        <a:pt x="0" y="284"/>
                        <a:pt x="0" y="471"/>
                      </a:cubicBezTo>
                      <a:cubicBezTo>
                        <a:pt x="0" y="658"/>
                        <a:pt x="98" y="810"/>
                        <a:pt x="229" y="910"/>
                      </a:cubicBezTo>
                      <a:cubicBezTo>
                        <a:pt x="274" y="931"/>
                        <a:pt x="295" y="942"/>
                        <a:pt x="305" y="942"/>
                      </a:cubicBezTo>
                      <a:cubicBezTo>
                        <a:pt x="339" y="942"/>
                        <a:pt x="329" y="900"/>
                        <a:pt x="284" y="834"/>
                      </a:cubicBezTo>
                      <a:cubicBezTo>
                        <a:pt x="208" y="734"/>
                        <a:pt x="163" y="603"/>
                        <a:pt x="163" y="471"/>
                      </a:cubicBezTo>
                      <a:cubicBezTo>
                        <a:pt x="163" y="340"/>
                        <a:pt x="208" y="208"/>
                        <a:pt x="284" y="111"/>
                      </a:cubicBezTo>
                      <a:cubicBezTo>
                        <a:pt x="329" y="45"/>
                        <a:pt x="339" y="0"/>
                        <a:pt x="305"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9"/>
                <p:cNvSpPr/>
                <p:nvPr/>
              </p:nvSpPr>
              <p:spPr>
                <a:xfrm>
                  <a:off x="7522680" y="1355756"/>
                  <a:ext cx="82912" cy="238189"/>
                </a:xfrm>
                <a:custGeom>
                  <a:avLst/>
                  <a:gdLst/>
                  <a:ahLst/>
                  <a:cxnLst/>
                  <a:rect l="l" t="t" r="r" b="b"/>
                  <a:pathLst>
                    <a:path w="275" h="790" extrusionOk="0">
                      <a:moveTo>
                        <a:pt x="22" y="1"/>
                      </a:moveTo>
                      <a:cubicBezTo>
                        <a:pt x="1" y="1"/>
                        <a:pt x="1" y="35"/>
                        <a:pt x="43" y="90"/>
                      </a:cubicBezTo>
                      <a:cubicBezTo>
                        <a:pt x="108" y="177"/>
                        <a:pt x="143" y="287"/>
                        <a:pt x="143" y="395"/>
                      </a:cubicBezTo>
                      <a:cubicBezTo>
                        <a:pt x="143" y="506"/>
                        <a:pt x="108" y="616"/>
                        <a:pt x="43" y="703"/>
                      </a:cubicBezTo>
                      <a:cubicBezTo>
                        <a:pt x="1" y="758"/>
                        <a:pt x="1" y="790"/>
                        <a:pt x="22" y="790"/>
                      </a:cubicBezTo>
                      <a:cubicBezTo>
                        <a:pt x="32" y="790"/>
                        <a:pt x="56" y="779"/>
                        <a:pt x="87" y="758"/>
                      </a:cubicBezTo>
                      <a:cubicBezTo>
                        <a:pt x="198" y="682"/>
                        <a:pt x="274" y="550"/>
                        <a:pt x="274" y="395"/>
                      </a:cubicBezTo>
                      <a:cubicBezTo>
                        <a:pt x="274" y="243"/>
                        <a:pt x="198" y="111"/>
                        <a:pt x="87" y="35"/>
                      </a:cubicBezTo>
                      <a:cubicBezTo>
                        <a:pt x="56" y="11"/>
                        <a:pt x="32" y="1"/>
                        <a:pt x="22" y="1"/>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9"/>
                <p:cNvSpPr/>
                <p:nvPr/>
              </p:nvSpPr>
              <p:spPr>
                <a:xfrm>
                  <a:off x="6865412" y="3741553"/>
                  <a:ext cx="426016" cy="426027"/>
                </a:xfrm>
                <a:custGeom>
                  <a:avLst/>
                  <a:gdLst/>
                  <a:ahLst/>
                  <a:cxnLst/>
                  <a:rect l="l" t="t" r="r" b="b"/>
                  <a:pathLst>
                    <a:path w="1413" h="1413" extrusionOk="0">
                      <a:moveTo>
                        <a:pt x="700" y="0"/>
                      </a:moveTo>
                      <a:cubicBezTo>
                        <a:pt x="306" y="0"/>
                        <a:pt x="1" y="316"/>
                        <a:pt x="1" y="700"/>
                      </a:cubicBezTo>
                      <a:cubicBezTo>
                        <a:pt x="1" y="1094"/>
                        <a:pt x="306" y="1413"/>
                        <a:pt x="700" y="1413"/>
                      </a:cubicBezTo>
                      <a:cubicBezTo>
                        <a:pt x="1095" y="1413"/>
                        <a:pt x="1413" y="1094"/>
                        <a:pt x="1413" y="700"/>
                      </a:cubicBezTo>
                      <a:cubicBezTo>
                        <a:pt x="1413" y="316"/>
                        <a:pt x="1095" y="0"/>
                        <a:pt x="700"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9"/>
                <p:cNvSpPr/>
                <p:nvPr/>
              </p:nvSpPr>
              <p:spPr>
                <a:xfrm>
                  <a:off x="6875060" y="3810597"/>
                  <a:ext cx="99193" cy="284018"/>
                </a:xfrm>
                <a:custGeom>
                  <a:avLst/>
                  <a:gdLst/>
                  <a:ahLst/>
                  <a:cxnLst/>
                  <a:rect l="l" t="t" r="r" b="b"/>
                  <a:pathLst>
                    <a:path w="329" h="942" extrusionOk="0">
                      <a:moveTo>
                        <a:pt x="308" y="0"/>
                      </a:moveTo>
                      <a:cubicBezTo>
                        <a:pt x="284" y="0"/>
                        <a:pt x="263" y="11"/>
                        <a:pt x="232" y="34"/>
                      </a:cubicBezTo>
                      <a:cubicBezTo>
                        <a:pt x="87" y="132"/>
                        <a:pt x="0" y="297"/>
                        <a:pt x="0" y="471"/>
                      </a:cubicBezTo>
                      <a:cubicBezTo>
                        <a:pt x="0" y="658"/>
                        <a:pt x="87" y="823"/>
                        <a:pt x="232" y="910"/>
                      </a:cubicBezTo>
                      <a:cubicBezTo>
                        <a:pt x="263" y="931"/>
                        <a:pt x="284" y="942"/>
                        <a:pt x="308" y="942"/>
                      </a:cubicBezTo>
                      <a:cubicBezTo>
                        <a:pt x="329" y="942"/>
                        <a:pt x="329" y="910"/>
                        <a:pt x="274" y="844"/>
                      </a:cubicBezTo>
                      <a:cubicBezTo>
                        <a:pt x="208" y="734"/>
                        <a:pt x="166" y="613"/>
                        <a:pt x="166" y="471"/>
                      </a:cubicBezTo>
                      <a:cubicBezTo>
                        <a:pt x="166" y="339"/>
                        <a:pt x="208" y="208"/>
                        <a:pt x="274" y="111"/>
                      </a:cubicBezTo>
                      <a:cubicBezTo>
                        <a:pt x="329" y="45"/>
                        <a:pt x="329" y="0"/>
                        <a:pt x="308"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9"/>
                <p:cNvSpPr/>
                <p:nvPr/>
              </p:nvSpPr>
              <p:spPr>
                <a:xfrm>
                  <a:off x="7192237" y="3833511"/>
                  <a:ext cx="85927" cy="238189"/>
                </a:xfrm>
                <a:custGeom>
                  <a:avLst/>
                  <a:gdLst/>
                  <a:ahLst/>
                  <a:cxnLst/>
                  <a:rect l="l" t="t" r="r" b="b"/>
                  <a:pathLst>
                    <a:path w="285" h="790" extrusionOk="0">
                      <a:moveTo>
                        <a:pt x="34" y="0"/>
                      </a:moveTo>
                      <a:cubicBezTo>
                        <a:pt x="0" y="0"/>
                        <a:pt x="11" y="35"/>
                        <a:pt x="55" y="90"/>
                      </a:cubicBezTo>
                      <a:cubicBezTo>
                        <a:pt x="111" y="177"/>
                        <a:pt x="142" y="287"/>
                        <a:pt x="142" y="395"/>
                      </a:cubicBezTo>
                      <a:cubicBezTo>
                        <a:pt x="142" y="516"/>
                        <a:pt x="111" y="616"/>
                        <a:pt x="55" y="703"/>
                      </a:cubicBezTo>
                      <a:cubicBezTo>
                        <a:pt x="11" y="758"/>
                        <a:pt x="0" y="789"/>
                        <a:pt x="34" y="789"/>
                      </a:cubicBezTo>
                      <a:cubicBezTo>
                        <a:pt x="45" y="789"/>
                        <a:pt x="66" y="789"/>
                        <a:pt x="87" y="768"/>
                      </a:cubicBezTo>
                      <a:cubicBezTo>
                        <a:pt x="208" y="692"/>
                        <a:pt x="284" y="550"/>
                        <a:pt x="284" y="395"/>
                      </a:cubicBezTo>
                      <a:cubicBezTo>
                        <a:pt x="284" y="242"/>
                        <a:pt x="208" y="111"/>
                        <a:pt x="87" y="35"/>
                      </a:cubicBezTo>
                      <a:cubicBezTo>
                        <a:pt x="66" y="11"/>
                        <a:pt x="45" y="0"/>
                        <a:pt x="34"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9"/>
                <p:cNvSpPr/>
                <p:nvPr/>
              </p:nvSpPr>
              <p:spPr>
                <a:xfrm>
                  <a:off x="7202488" y="4339434"/>
                  <a:ext cx="535460" cy="535473"/>
                </a:xfrm>
                <a:custGeom>
                  <a:avLst/>
                  <a:gdLst/>
                  <a:ahLst/>
                  <a:cxnLst/>
                  <a:rect l="l" t="t" r="r" b="b"/>
                  <a:pathLst>
                    <a:path w="1776" h="1776" extrusionOk="0">
                      <a:moveTo>
                        <a:pt x="886" y="0"/>
                      </a:moveTo>
                      <a:cubicBezTo>
                        <a:pt x="395" y="0"/>
                        <a:pt x="0" y="395"/>
                        <a:pt x="0" y="886"/>
                      </a:cubicBezTo>
                      <a:cubicBezTo>
                        <a:pt x="0" y="1381"/>
                        <a:pt x="395" y="1775"/>
                        <a:pt x="886" y="1775"/>
                      </a:cubicBezTo>
                      <a:cubicBezTo>
                        <a:pt x="1368" y="1775"/>
                        <a:pt x="1775" y="1381"/>
                        <a:pt x="1775" y="886"/>
                      </a:cubicBezTo>
                      <a:cubicBezTo>
                        <a:pt x="1775" y="395"/>
                        <a:pt x="1368" y="0"/>
                        <a:pt x="886"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9"/>
                <p:cNvSpPr/>
                <p:nvPr/>
              </p:nvSpPr>
              <p:spPr>
                <a:xfrm>
                  <a:off x="7215151" y="4428076"/>
                  <a:ext cx="126327" cy="357283"/>
                </a:xfrm>
                <a:custGeom>
                  <a:avLst/>
                  <a:gdLst/>
                  <a:ahLst/>
                  <a:cxnLst/>
                  <a:rect l="l" t="t" r="r" b="b"/>
                  <a:pathLst>
                    <a:path w="419" h="1185" extrusionOk="0">
                      <a:moveTo>
                        <a:pt x="384" y="1"/>
                      </a:moveTo>
                      <a:cubicBezTo>
                        <a:pt x="363" y="1"/>
                        <a:pt x="329" y="11"/>
                        <a:pt x="297" y="45"/>
                      </a:cubicBezTo>
                      <a:cubicBezTo>
                        <a:pt x="121" y="166"/>
                        <a:pt x="0" y="364"/>
                        <a:pt x="0" y="592"/>
                      </a:cubicBezTo>
                      <a:cubicBezTo>
                        <a:pt x="0" y="824"/>
                        <a:pt x="121" y="1021"/>
                        <a:pt x="297" y="1142"/>
                      </a:cubicBezTo>
                      <a:cubicBezTo>
                        <a:pt x="329" y="1174"/>
                        <a:pt x="363" y="1184"/>
                        <a:pt x="384" y="1184"/>
                      </a:cubicBezTo>
                      <a:cubicBezTo>
                        <a:pt x="418" y="1184"/>
                        <a:pt x="405" y="1129"/>
                        <a:pt x="353" y="1053"/>
                      </a:cubicBezTo>
                      <a:cubicBezTo>
                        <a:pt x="263" y="921"/>
                        <a:pt x="208" y="769"/>
                        <a:pt x="208" y="592"/>
                      </a:cubicBezTo>
                      <a:cubicBezTo>
                        <a:pt x="208" y="419"/>
                        <a:pt x="263" y="264"/>
                        <a:pt x="353" y="132"/>
                      </a:cubicBezTo>
                      <a:cubicBezTo>
                        <a:pt x="405" y="56"/>
                        <a:pt x="418" y="1"/>
                        <a:pt x="384" y="1"/>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9"/>
                <p:cNvSpPr/>
                <p:nvPr/>
              </p:nvSpPr>
              <p:spPr>
                <a:xfrm>
                  <a:off x="7614637" y="4458226"/>
                  <a:ext cx="106730" cy="297585"/>
                </a:xfrm>
                <a:custGeom>
                  <a:avLst/>
                  <a:gdLst/>
                  <a:ahLst/>
                  <a:cxnLst/>
                  <a:rect l="l" t="t" r="r" b="b"/>
                  <a:pathLst>
                    <a:path w="354" h="987" extrusionOk="0">
                      <a:moveTo>
                        <a:pt x="35" y="1"/>
                      </a:moveTo>
                      <a:cubicBezTo>
                        <a:pt x="1" y="1"/>
                        <a:pt x="14" y="43"/>
                        <a:pt x="56" y="108"/>
                      </a:cubicBezTo>
                      <a:cubicBezTo>
                        <a:pt x="132" y="219"/>
                        <a:pt x="177" y="350"/>
                        <a:pt x="177" y="492"/>
                      </a:cubicBezTo>
                      <a:cubicBezTo>
                        <a:pt x="177" y="634"/>
                        <a:pt x="132" y="766"/>
                        <a:pt x="56" y="876"/>
                      </a:cubicBezTo>
                      <a:cubicBezTo>
                        <a:pt x="14" y="942"/>
                        <a:pt x="1" y="987"/>
                        <a:pt x="35" y="987"/>
                      </a:cubicBezTo>
                      <a:cubicBezTo>
                        <a:pt x="45" y="987"/>
                        <a:pt x="80" y="976"/>
                        <a:pt x="111" y="953"/>
                      </a:cubicBezTo>
                      <a:cubicBezTo>
                        <a:pt x="253" y="855"/>
                        <a:pt x="353" y="679"/>
                        <a:pt x="353" y="492"/>
                      </a:cubicBezTo>
                      <a:cubicBezTo>
                        <a:pt x="353" y="306"/>
                        <a:pt x="253" y="132"/>
                        <a:pt x="111" y="32"/>
                      </a:cubicBezTo>
                      <a:cubicBezTo>
                        <a:pt x="80" y="11"/>
                        <a:pt x="45" y="1"/>
                        <a:pt x="35" y="1"/>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9"/>
                <p:cNvSpPr/>
                <p:nvPr/>
              </p:nvSpPr>
              <p:spPr>
                <a:xfrm>
                  <a:off x="6845514" y="1907508"/>
                  <a:ext cx="462799" cy="462810"/>
                </a:xfrm>
                <a:custGeom>
                  <a:avLst/>
                  <a:gdLst/>
                  <a:ahLst/>
                  <a:cxnLst/>
                  <a:rect l="l" t="t" r="r" b="b"/>
                  <a:pathLst>
                    <a:path w="1535" h="1535" extrusionOk="0">
                      <a:moveTo>
                        <a:pt x="766" y="1"/>
                      </a:moveTo>
                      <a:cubicBezTo>
                        <a:pt x="340" y="1"/>
                        <a:pt x="1" y="340"/>
                        <a:pt x="1" y="769"/>
                      </a:cubicBezTo>
                      <a:cubicBezTo>
                        <a:pt x="1" y="1195"/>
                        <a:pt x="340" y="1534"/>
                        <a:pt x="766" y="1534"/>
                      </a:cubicBezTo>
                      <a:cubicBezTo>
                        <a:pt x="1195" y="1534"/>
                        <a:pt x="1534" y="1195"/>
                        <a:pt x="1534" y="769"/>
                      </a:cubicBezTo>
                      <a:cubicBezTo>
                        <a:pt x="1534" y="340"/>
                        <a:pt x="1195" y="1"/>
                        <a:pt x="766"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9"/>
                <p:cNvSpPr/>
                <p:nvPr/>
              </p:nvSpPr>
              <p:spPr>
                <a:xfrm>
                  <a:off x="6855162" y="1983788"/>
                  <a:ext cx="112760" cy="311153"/>
                </a:xfrm>
                <a:custGeom>
                  <a:avLst/>
                  <a:gdLst/>
                  <a:ahLst/>
                  <a:cxnLst/>
                  <a:rect l="l" t="t" r="r" b="b"/>
                  <a:pathLst>
                    <a:path w="374" h="1032" extrusionOk="0">
                      <a:moveTo>
                        <a:pt x="340" y="0"/>
                      </a:moveTo>
                      <a:cubicBezTo>
                        <a:pt x="319" y="0"/>
                        <a:pt x="298" y="11"/>
                        <a:pt x="253" y="32"/>
                      </a:cubicBezTo>
                      <a:cubicBezTo>
                        <a:pt x="100" y="142"/>
                        <a:pt x="0" y="319"/>
                        <a:pt x="0" y="516"/>
                      </a:cubicBezTo>
                      <a:cubicBezTo>
                        <a:pt x="0" y="713"/>
                        <a:pt x="100" y="887"/>
                        <a:pt x="253" y="997"/>
                      </a:cubicBezTo>
                      <a:cubicBezTo>
                        <a:pt x="298" y="1018"/>
                        <a:pt x="319" y="1031"/>
                        <a:pt x="340" y="1031"/>
                      </a:cubicBezTo>
                      <a:cubicBezTo>
                        <a:pt x="374" y="1031"/>
                        <a:pt x="363" y="987"/>
                        <a:pt x="308" y="910"/>
                      </a:cubicBezTo>
                      <a:cubicBezTo>
                        <a:pt x="232" y="800"/>
                        <a:pt x="187" y="658"/>
                        <a:pt x="187" y="516"/>
                      </a:cubicBezTo>
                      <a:cubicBezTo>
                        <a:pt x="187" y="374"/>
                        <a:pt x="232" y="229"/>
                        <a:pt x="308" y="121"/>
                      </a:cubicBezTo>
                      <a:cubicBezTo>
                        <a:pt x="363" y="45"/>
                        <a:pt x="374" y="0"/>
                        <a:pt x="340"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9"/>
                <p:cNvSpPr/>
                <p:nvPr/>
              </p:nvSpPr>
              <p:spPr>
                <a:xfrm>
                  <a:off x="7205503" y="2010019"/>
                  <a:ext cx="89243" cy="257787"/>
                </a:xfrm>
                <a:custGeom>
                  <a:avLst/>
                  <a:gdLst/>
                  <a:ahLst/>
                  <a:cxnLst/>
                  <a:rect l="l" t="t" r="r" b="b"/>
                  <a:pathLst>
                    <a:path w="296" h="855" extrusionOk="0">
                      <a:moveTo>
                        <a:pt x="22" y="0"/>
                      </a:moveTo>
                      <a:cubicBezTo>
                        <a:pt x="1" y="0"/>
                        <a:pt x="1" y="34"/>
                        <a:pt x="43" y="100"/>
                      </a:cubicBezTo>
                      <a:cubicBezTo>
                        <a:pt x="109" y="187"/>
                        <a:pt x="153" y="308"/>
                        <a:pt x="153" y="429"/>
                      </a:cubicBezTo>
                      <a:cubicBezTo>
                        <a:pt x="153" y="550"/>
                        <a:pt x="109" y="668"/>
                        <a:pt x="43" y="758"/>
                      </a:cubicBezTo>
                      <a:cubicBezTo>
                        <a:pt x="1" y="823"/>
                        <a:pt x="1" y="855"/>
                        <a:pt x="22" y="855"/>
                      </a:cubicBezTo>
                      <a:cubicBezTo>
                        <a:pt x="32" y="855"/>
                        <a:pt x="56" y="844"/>
                        <a:pt x="88" y="823"/>
                      </a:cubicBezTo>
                      <a:cubicBezTo>
                        <a:pt x="219" y="734"/>
                        <a:pt x="295" y="592"/>
                        <a:pt x="295" y="429"/>
                      </a:cubicBezTo>
                      <a:cubicBezTo>
                        <a:pt x="295" y="263"/>
                        <a:pt x="219" y="121"/>
                        <a:pt x="88" y="34"/>
                      </a:cubicBezTo>
                      <a:cubicBezTo>
                        <a:pt x="56" y="11"/>
                        <a:pt x="32" y="0"/>
                        <a:pt x="22"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9"/>
                <p:cNvSpPr/>
                <p:nvPr/>
              </p:nvSpPr>
              <p:spPr>
                <a:xfrm>
                  <a:off x="7248316" y="3146988"/>
                  <a:ext cx="462497" cy="462509"/>
                </a:xfrm>
                <a:custGeom>
                  <a:avLst/>
                  <a:gdLst/>
                  <a:ahLst/>
                  <a:cxnLst/>
                  <a:rect l="l" t="t" r="r" b="b"/>
                  <a:pathLst>
                    <a:path w="1534" h="1534" extrusionOk="0">
                      <a:moveTo>
                        <a:pt x="769" y="0"/>
                      </a:moveTo>
                      <a:cubicBezTo>
                        <a:pt x="340" y="0"/>
                        <a:pt x="1" y="339"/>
                        <a:pt x="1" y="765"/>
                      </a:cubicBezTo>
                      <a:cubicBezTo>
                        <a:pt x="1" y="1194"/>
                        <a:pt x="340" y="1533"/>
                        <a:pt x="769" y="1533"/>
                      </a:cubicBezTo>
                      <a:cubicBezTo>
                        <a:pt x="1195" y="1533"/>
                        <a:pt x="1534" y="1194"/>
                        <a:pt x="1534" y="765"/>
                      </a:cubicBezTo>
                      <a:cubicBezTo>
                        <a:pt x="1534" y="339"/>
                        <a:pt x="1195" y="0"/>
                        <a:pt x="769"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9"/>
                <p:cNvSpPr/>
                <p:nvPr/>
              </p:nvSpPr>
              <p:spPr>
                <a:xfrm>
                  <a:off x="7257964" y="3222062"/>
                  <a:ext cx="112760" cy="311153"/>
                </a:xfrm>
                <a:custGeom>
                  <a:avLst/>
                  <a:gdLst/>
                  <a:ahLst/>
                  <a:cxnLst/>
                  <a:rect l="l" t="t" r="r" b="b"/>
                  <a:pathLst>
                    <a:path w="374" h="1032" extrusionOk="0">
                      <a:moveTo>
                        <a:pt x="342" y="1"/>
                      </a:moveTo>
                      <a:cubicBezTo>
                        <a:pt x="319" y="1"/>
                        <a:pt x="298" y="14"/>
                        <a:pt x="253" y="35"/>
                      </a:cubicBezTo>
                      <a:cubicBezTo>
                        <a:pt x="111" y="146"/>
                        <a:pt x="0" y="319"/>
                        <a:pt x="0" y="516"/>
                      </a:cubicBezTo>
                      <a:cubicBezTo>
                        <a:pt x="0" y="714"/>
                        <a:pt x="111" y="890"/>
                        <a:pt x="253" y="987"/>
                      </a:cubicBezTo>
                      <a:cubicBezTo>
                        <a:pt x="298" y="1021"/>
                        <a:pt x="319" y="1032"/>
                        <a:pt x="342" y="1032"/>
                      </a:cubicBezTo>
                      <a:cubicBezTo>
                        <a:pt x="374" y="1032"/>
                        <a:pt x="363" y="987"/>
                        <a:pt x="308" y="911"/>
                      </a:cubicBezTo>
                      <a:cubicBezTo>
                        <a:pt x="232" y="803"/>
                        <a:pt x="187" y="658"/>
                        <a:pt x="187" y="516"/>
                      </a:cubicBezTo>
                      <a:cubicBezTo>
                        <a:pt x="187" y="364"/>
                        <a:pt x="232" y="232"/>
                        <a:pt x="308" y="111"/>
                      </a:cubicBezTo>
                      <a:cubicBezTo>
                        <a:pt x="363" y="46"/>
                        <a:pt x="374" y="1"/>
                        <a:pt x="342" y="1"/>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9"/>
                <p:cNvSpPr/>
                <p:nvPr/>
              </p:nvSpPr>
              <p:spPr>
                <a:xfrm>
                  <a:off x="7608306" y="3249198"/>
                  <a:ext cx="89846" cy="258088"/>
                </a:xfrm>
                <a:custGeom>
                  <a:avLst/>
                  <a:gdLst/>
                  <a:ahLst/>
                  <a:cxnLst/>
                  <a:rect l="l" t="t" r="r" b="b"/>
                  <a:pathLst>
                    <a:path w="298" h="856" extrusionOk="0">
                      <a:moveTo>
                        <a:pt x="22" y="0"/>
                      </a:moveTo>
                      <a:cubicBezTo>
                        <a:pt x="1" y="0"/>
                        <a:pt x="1" y="32"/>
                        <a:pt x="45" y="87"/>
                      </a:cubicBezTo>
                      <a:cubicBezTo>
                        <a:pt x="111" y="187"/>
                        <a:pt x="153" y="295"/>
                        <a:pt x="153" y="426"/>
                      </a:cubicBezTo>
                      <a:cubicBezTo>
                        <a:pt x="153" y="547"/>
                        <a:pt x="111" y="668"/>
                        <a:pt x="45" y="755"/>
                      </a:cubicBezTo>
                      <a:cubicBezTo>
                        <a:pt x="1" y="821"/>
                        <a:pt x="1" y="855"/>
                        <a:pt x="22" y="855"/>
                      </a:cubicBezTo>
                      <a:cubicBezTo>
                        <a:pt x="35" y="855"/>
                        <a:pt x="56" y="845"/>
                        <a:pt x="87" y="821"/>
                      </a:cubicBezTo>
                      <a:cubicBezTo>
                        <a:pt x="219" y="734"/>
                        <a:pt x="298" y="592"/>
                        <a:pt x="298" y="426"/>
                      </a:cubicBezTo>
                      <a:cubicBezTo>
                        <a:pt x="298" y="263"/>
                        <a:pt x="219" y="108"/>
                        <a:pt x="87" y="21"/>
                      </a:cubicBezTo>
                      <a:cubicBezTo>
                        <a:pt x="56" y="0"/>
                        <a:pt x="35" y="0"/>
                        <a:pt x="22"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9"/>
                <p:cNvSpPr/>
                <p:nvPr/>
              </p:nvSpPr>
              <p:spPr>
                <a:xfrm>
                  <a:off x="7059578" y="2641065"/>
                  <a:ext cx="367525" cy="363314"/>
                </a:xfrm>
                <a:custGeom>
                  <a:avLst/>
                  <a:gdLst/>
                  <a:ahLst/>
                  <a:cxnLst/>
                  <a:rect l="l" t="t" r="r" b="b"/>
                  <a:pathLst>
                    <a:path w="1219" h="1205" extrusionOk="0">
                      <a:moveTo>
                        <a:pt x="616" y="0"/>
                      </a:moveTo>
                      <a:cubicBezTo>
                        <a:pt x="277" y="0"/>
                        <a:pt x="1" y="274"/>
                        <a:pt x="1" y="603"/>
                      </a:cubicBezTo>
                      <a:cubicBezTo>
                        <a:pt x="1" y="942"/>
                        <a:pt x="277" y="1205"/>
                        <a:pt x="616" y="1205"/>
                      </a:cubicBezTo>
                      <a:cubicBezTo>
                        <a:pt x="945" y="1205"/>
                        <a:pt x="1218" y="942"/>
                        <a:pt x="1218" y="603"/>
                      </a:cubicBezTo>
                      <a:cubicBezTo>
                        <a:pt x="1218" y="274"/>
                        <a:pt x="945" y="0"/>
                        <a:pt x="616"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9"/>
                <p:cNvSpPr/>
                <p:nvPr/>
              </p:nvSpPr>
              <p:spPr>
                <a:xfrm>
                  <a:off x="7070130" y="2700461"/>
                  <a:ext cx="85927" cy="244521"/>
                </a:xfrm>
                <a:custGeom>
                  <a:avLst/>
                  <a:gdLst/>
                  <a:ahLst/>
                  <a:cxnLst/>
                  <a:rect l="l" t="t" r="r" b="b"/>
                  <a:pathLst>
                    <a:path w="285" h="811" extrusionOk="0">
                      <a:moveTo>
                        <a:pt x="263" y="1"/>
                      </a:moveTo>
                      <a:cubicBezTo>
                        <a:pt x="253" y="1"/>
                        <a:pt x="229" y="11"/>
                        <a:pt x="197" y="35"/>
                      </a:cubicBezTo>
                      <a:cubicBezTo>
                        <a:pt x="76" y="111"/>
                        <a:pt x="0" y="253"/>
                        <a:pt x="0" y="406"/>
                      </a:cubicBezTo>
                      <a:cubicBezTo>
                        <a:pt x="0" y="561"/>
                        <a:pt x="76" y="703"/>
                        <a:pt x="197" y="779"/>
                      </a:cubicBezTo>
                      <a:cubicBezTo>
                        <a:pt x="229" y="800"/>
                        <a:pt x="253" y="811"/>
                        <a:pt x="263" y="811"/>
                      </a:cubicBezTo>
                      <a:cubicBezTo>
                        <a:pt x="284" y="811"/>
                        <a:pt x="284" y="779"/>
                        <a:pt x="242" y="724"/>
                      </a:cubicBezTo>
                      <a:cubicBezTo>
                        <a:pt x="176" y="637"/>
                        <a:pt x="142" y="527"/>
                        <a:pt x="142" y="406"/>
                      </a:cubicBezTo>
                      <a:cubicBezTo>
                        <a:pt x="142" y="285"/>
                        <a:pt x="176" y="187"/>
                        <a:pt x="242" y="101"/>
                      </a:cubicBezTo>
                      <a:cubicBezTo>
                        <a:pt x="284" y="35"/>
                        <a:pt x="284" y="1"/>
                        <a:pt x="263" y="1"/>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9"/>
                <p:cNvSpPr/>
                <p:nvPr/>
              </p:nvSpPr>
              <p:spPr>
                <a:xfrm>
                  <a:off x="7344193" y="2720361"/>
                  <a:ext cx="72661" cy="204722"/>
                </a:xfrm>
                <a:custGeom>
                  <a:avLst/>
                  <a:gdLst/>
                  <a:ahLst/>
                  <a:cxnLst/>
                  <a:rect l="l" t="t" r="r" b="b"/>
                  <a:pathLst>
                    <a:path w="241" h="679" extrusionOk="0">
                      <a:moveTo>
                        <a:pt x="22" y="0"/>
                      </a:moveTo>
                      <a:cubicBezTo>
                        <a:pt x="1" y="0"/>
                        <a:pt x="1" y="35"/>
                        <a:pt x="33" y="77"/>
                      </a:cubicBezTo>
                      <a:cubicBezTo>
                        <a:pt x="88" y="153"/>
                        <a:pt x="122" y="242"/>
                        <a:pt x="122" y="340"/>
                      </a:cubicBezTo>
                      <a:cubicBezTo>
                        <a:pt x="122" y="440"/>
                        <a:pt x="88" y="526"/>
                        <a:pt x="33" y="603"/>
                      </a:cubicBezTo>
                      <a:cubicBezTo>
                        <a:pt x="1" y="647"/>
                        <a:pt x="1" y="679"/>
                        <a:pt x="22" y="679"/>
                      </a:cubicBezTo>
                      <a:cubicBezTo>
                        <a:pt x="33" y="679"/>
                        <a:pt x="43" y="668"/>
                        <a:pt x="67" y="658"/>
                      </a:cubicBezTo>
                      <a:cubicBezTo>
                        <a:pt x="175" y="582"/>
                        <a:pt x="240" y="471"/>
                        <a:pt x="240" y="340"/>
                      </a:cubicBezTo>
                      <a:cubicBezTo>
                        <a:pt x="240" y="208"/>
                        <a:pt x="175" y="100"/>
                        <a:pt x="67" y="35"/>
                      </a:cubicBezTo>
                      <a:cubicBezTo>
                        <a:pt x="43" y="11"/>
                        <a:pt x="33" y="0"/>
                        <a:pt x="22"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9"/>
                <p:cNvSpPr/>
                <p:nvPr/>
              </p:nvSpPr>
              <p:spPr>
                <a:xfrm>
                  <a:off x="7311028" y="183210"/>
                  <a:ext cx="367525" cy="363314"/>
                </a:xfrm>
                <a:custGeom>
                  <a:avLst/>
                  <a:gdLst/>
                  <a:ahLst/>
                  <a:cxnLst/>
                  <a:rect l="l" t="t" r="r" b="b"/>
                  <a:pathLst>
                    <a:path w="1219" h="1205" extrusionOk="0">
                      <a:moveTo>
                        <a:pt x="603" y="0"/>
                      </a:moveTo>
                      <a:cubicBezTo>
                        <a:pt x="274" y="0"/>
                        <a:pt x="1" y="274"/>
                        <a:pt x="1" y="603"/>
                      </a:cubicBezTo>
                      <a:cubicBezTo>
                        <a:pt x="1" y="931"/>
                        <a:pt x="274" y="1205"/>
                        <a:pt x="603" y="1205"/>
                      </a:cubicBezTo>
                      <a:cubicBezTo>
                        <a:pt x="942" y="1205"/>
                        <a:pt x="1218" y="931"/>
                        <a:pt x="1218" y="603"/>
                      </a:cubicBezTo>
                      <a:cubicBezTo>
                        <a:pt x="1218" y="274"/>
                        <a:pt x="942" y="0"/>
                        <a:pt x="603"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7321279" y="242606"/>
                  <a:ext cx="85927" cy="244521"/>
                </a:xfrm>
                <a:custGeom>
                  <a:avLst/>
                  <a:gdLst/>
                  <a:ahLst/>
                  <a:cxnLst/>
                  <a:rect l="l" t="t" r="r" b="b"/>
                  <a:pathLst>
                    <a:path w="285" h="811" extrusionOk="0">
                      <a:moveTo>
                        <a:pt x="264" y="1"/>
                      </a:moveTo>
                      <a:cubicBezTo>
                        <a:pt x="251" y="1"/>
                        <a:pt x="230" y="11"/>
                        <a:pt x="198" y="35"/>
                      </a:cubicBezTo>
                      <a:cubicBezTo>
                        <a:pt x="77" y="111"/>
                        <a:pt x="1" y="253"/>
                        <a:pt x="1" y="406"/>
                      </a:cubicBezTo>
                      <a:cubicBezTo>
                        <a:pt x="1" y="561"/>
                        <a:pt x="77" y="703"/>
                        <a:pt x="198" y="779"/>
                      </a:cubicBezTo>
                      <a:cubicBezTo>
                        <a:pt x="230" y="800"/>
                        <a:pt x="251" y="811"/>
                        <a:pt x="264" y="811"/>
                      </a:cubicBezTo>
                      <a:cubicBezTo>
                        <a:pt x="285" y="811"/>
                        <a:pt x="274" y="779"/>
                        <a:pt x="240" y="724"/>
                      </a:cubicBezTo>
                      <a:cubicBezTo>
                        <a:pt x="174" y="627"/>
                        <a:pt x="143" y="527"/>
                        <a:pt x="143" y="406"/>
                      </a:cubicBezTo>
                      <a:cubicBezTo>
                        <a:pt x="143" y="285"/>
                        <a:pt x="174" y="187"/>
                        <a:pt x="240" y="87"/>
                      </a:cubicBezTo>
                      <a:cubicBezTo>
                        <a:pt x="274" y="35"/>
                        <a:pt x="285" y="1"/>
                        <a:pt x="264" y="1"/>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9"/>
                <p:cNvSpPr/>
                <p:nvPr/>
              </p:nvSpPr>
              <p:spPr>
                <a:xfrm>
                  <a:off x="7594738" y="262505"/>
                  <a:ext cx="70249" cy="204722"/>
                </a:xfrm>
                <a:custGeom>
                  <a:avLst/>
                  <a:gdLst/>
                  <a:ahLst/>
                  <a:cxnLst/>
                  <a:rect l="l" t="t" r="r" b="b"/>
                  <a:pathLst>
                    <a:path w="233" h="679" extrusionOk="0">
                      <a:moveTo>
                        <a:pt x="14" y="0"/>
                      </a:moveTo>
                      <a:cubicBezTo>
                        <a:pt x="1" y="0"/>
                        <a:pt x="1" y="35"/>
                        <a:pt x="35" y="77"/>
                      </a:cubicBezTo>
                      <a:cubicBezTo>
                        <a:pt x="90" y="153"/>
                        <a:pt x="122" y="242"/>
                        <a:pt x="122" y="340"/>
                      </a:cubicBezTo>
                      <a:cubicBezTo>
                        <a:pt x="122" y="440"/>
                        <a:pt x="90" y="526"/>
                        <a:pt x="35" y="603"/>
                      </a:cubicBezTo>
                      <a:cubicBezTo>
                        <a:pt x="1" y="647"/>
                        <a:pt x="1" y="679"/>
                        <a:pt x="14" y="679"/>
                      </a:cubicBezTo>
                      <a:cubicBezTo>
                        <a:pt x="25" y="679"/>
                        <a:pt x="46" y="668"/>
                        <a:pt x="67" y="658"/>
                      </a:cubicBezTo>
                      <a:cubicBezTo>
                        <a:pt x="167" y="582"/>
                        <a:pt x="232" y="471"/>
                        <a:pt x="232" y="340"/>
                      </a:cubicBezTo>
                      <a:cubicBezTo>
                        <a:pt x="232" y="208"/>
                        <a:pt x="167" y="100"/>
                        <a:pt x="67" y="21"/>
                      </a:cubicBezTo>
                      <a:cubicBezTo>
                        <a:pt x="46" y="11"/>
                        <a:pt x="25" y="0"/>
                        <a:pt x="14"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6726723" y="4603249"/>
                  <a:ext cx="363304" cy="367535"/>
                </a:xfrm>
                <a:custGeom>
                  <a:avLst/>
                  <a:gdLst/>
                  <a:ahLst/>
                  <a:cxnLst/>
                  <a:rect l="l" t="t" r="r" b="b"/>
                  <a:pathLst>
                    <a:path w="1205" h="1219" extrusionOk="0">
                      <a:moveTo>
                        <a:pt x="603" y="1"/>
                      </a:moveTo>
                      <a:cubicBezTo>
                        <a:pt x="274" y="1"/>
                        <a:pt x="0" y="274"/>
                        <a:pt x="0" y="614"/>
                      </a:cubicBezTo>
                      <a:cubicBezTo>
                        <a:pt x="0" y="942"/>
                        <a:pt x="274" y="1218"/>
                        <a:pt x="603" y="1218"/>
                      </a:cubicBezTo>
                      <a:cubicBezTo>
                        <a:pt x="942" y="1218"/>
                        <a:pt x="1205" y="942"/>
                        <a:pt x="1205" y="614"/>
                      </a:cubicBezTo>
                      <a:cubicBezTo>
                        <a:pt x="1205" y="274"/>
                        <a:pt x="942" y="1"/>
                        <a:pt x="603"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9"/>
                <p:cNvSpPr/>
                <p:nvPr/>
              </p:nvSpPr>
              <p:spPr>
                <a:xfrm>
                  <a:off x="6736371" y="4665962"/>
                  <a:ext cx="85927" cy="241506"/>
                </a:xfrm>
                <a:custGeom>
                  <a:avLst/>
                  <a:gdLst/>
                  <a:ahLst/>
                  <a:cxnLst/>
                  <a:rect l="l" t="t" r="r" b="b"/>
                  <a:pathLst>
                    <a:path w="285" h="801" extrusionOk="0">
                      <a:moveTo>
                        <a:pt x="263" y="1"/>
                      </a:moveTo>
                      <a:cubicBezTo>
                        <a:pt x="252" y="1"/>
                        <a:pt x="231" y="11"/>
                        <a:pt x="197" y="24"/>
                      </a:cubicBezTo>
                      <a:cubicBezTo>
                        <a:pt x="76" y="111"/>
                        <a:pt x="0" y="243"/>
                        <a:pt x="0" y="406"/>
                      </a:cubicBezTo>
                      <a:cubicBezTo>
                        <a:pt x="0" y="561"/>
                        <a:pt x="76" y="692"/>
                        <a:pt x="197" y="779"/>
                      </a:cubicBezTo>
                      <a:cubicBezTo>
                        <a:pt x="231" y="790"/>
                        <a:pt x="252" y="800"/>
                        <a:pt x="263" y="800"/>
                      </a:cubicBezTo>
                      <a:cubicBezTo>
                        <a:pt x="284" y="800"/>
                        <a:pt x="273" y="768"/>
                        <a:pt x="242" y="713"/>
                      </a:cubicBezTo>
                      <a:cubicBezTo>
                        <a:pt x="176" y="626"/>
                        <a:pt x="142" y="516"/>
                        <a:pt x="142" y="406"/>
                      </a:cubicBezTo>
                      <a:cubicBezTo>
                        <a:pt x="142" y="287"/>
                        <a:pt x="176" y="177"/>
                        <a:pt x="242" y="90"/>
                      </a:cubicBezTo>
                      <a:cubicBezTo>
                        <a:pt x="273" y="35"/>
                        <a:pt x="284" y="1"/>
                        <a:pt x="263" y="1"/>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9"/>
                <p:cNvSpPr/>
                <p:nvPr/>
              </p:nvSpPr>
              <p:spPr>
                <a:xfrm>
                  <a:off x="7007418" y="4685861"/>
                  <a:ext cx="72359" cy="201707"/>
                </a:xfrm>
                <a:custGeom>
                  <a:avLst/>
                  <a:gdLst/>
                  <a:ahLst/>
                  <a:cxnLst/>
                  <a:rect l="l" t="t" r="r" b="b"/>
                  <a:pathLst>
                    <a:path w="240" h="669" extrusionOk="0">
                      <a:moveTo>
                        <a:pt x="21" y="0"/>
                      </a:moveTo>
                      <a:cubicBezTo>
                        <a:pt x="0" y="0"/>
                        <a:pt x="11" y="24"/>
                        <a:pt x="42" y="77"/>
                      </a:cubicBezTo>
                      <a:cubicBezTo>
                        <a:pt x="98" y="142"/>
                        <a:pt x="132" y="242"/>
                        <a:pt x="132" y="340"/>
                      </a:cubicBezTo>
                      <a:cubicBezTo>
                        <a:pt x="132" y="429"/>
                        <a:pt x="98" y="526"/>
                        <a:pt x="42" y="592"/>
                      </a:cubicBezTo>
                      <a:cubicBezTo>
                        <a:pt x="11" y="647"/>
                        <a:pt x="0" y="668"/>
                        <a:pt x="21" y="668"/>
                      </a:cubicBezTo>
                      <a:cubicBezTo>
                        <a:pt x="32" y="668"/>
                        <a:pt x="56" y="668"/>
                        <a:pt x="77" y="647"/>
                      </a:cubicBezTo>
                      <a:cubicBezTo>
                        <a:pt x="174" y="582"/>
                        <a:pt x="240" y="461"/>
                        <a:pt x="240" y="340"/>
                      </a:cubicBezTo>
                      <a:cubicBezTo>
                        <a:pt x="240" y="208"/>
                        <a:pt x="174" y="90"/>
                        <a:pt x="77" y="24"/>
                      </a:cubicBezTo>
                      <a:cubicBezTo>
                        <a:pt x="56" y="0"/>
                        <a:pt x="32" y="0"/>
                        <a:pt x="21" y="0"/>
                      </a:cubicBezTo>
                      <a:close/>
                    </a:path>
                  </a:pathLst>
                </a:custGeom>
                <a:solidFill>
                  <a:srgbClr val="F3D4A8">
                    <a:alpha val="312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 name="Google Shape;921;p39"/>
            <p:cNvGrpSpPr/>
            <p:nvPr/>
          </p:nvGrpSpPr>
          <p:grpSpPr>
            <a:xfrm>
              <a:off x="6016794" y="3176846"/>
              <a:ext cx="897486" cy="863742"/>
              <a:chOff x="5247219" y="4047021"/>
              <a:chExt cx="897486" cy="863742"/>
            </a:xfrm>
          </p:grpSpPr>
          <p:grpSp>
            <p:nvGrpSpPr>
              <p:cNvPr id="922" name="Google Shape;922;p39"/>
              <p:cNvGrpSpPr/>
              <p:nvPr/>
            </p:nvGrpSpPr>
            <p:grpSpPr>
              <a:xfrm rot="1398227">
                <a:off x="5669079" y="4603070"/>
                <a:ext cx="286723" cy="261651"/>
                <a:chOff x="7534248" y="1764479"/>
                <a:chExt cx="389256" cy="355219"/>
              </a:xfrm>
            </p:grpSpPr>
            <p:sp>
              <p:nvSpPr>
                <p:cNvPr id="923" name="Google Shape;923;p3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39"/>
              <p:cNvGrpSpPr/>
              <p:nvPr/>
            </p:nvGrpSpPr>
            <p:grpSpPr>
              <a:xfrm rot="1398227">
                <a:off x="5287279" y="4438611"/>
                <a:ext cx="286723" cy="261651"/>
                <a:chOff x="7534248" y="1764479"/>
                <a:chExt cx="389256" cy="355219"/>
              </a:xfrm>
            </p:grpSpPr>
            <p:sp>
              <p:nvSpPr>
                <p:cNvPr id="927" name="Google Shape;927;p3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39"/>
              <p:cNvGrpSpPr/>
              <p:nvPr/>
            </p:nvGrpSpPr>
            <p:grpSpPr>
              <a:xfrm rot="1398227">
                <a:off x="5817922" y="4257522"/>
                <a:ext cx="286723" cy="261651"/>
                <a:chOff x="7534248" y="1764479"/>
                <a:chExt cx="389256" cy="355219"/>
              </a:xfrm>
            </p:grpSpPr>
            <p:sp>
              <p:nvSpPr>
                <p:cNvPr id="931" name="Google Shape;931;p3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39"/>
              <p:cNvGrpSpPr/>
              <p:nvPr/>
            </p:nvGrpSpPr>
            <p:grpSpPr>
              <a:xfrm rot="1398227">
                <a:off x="5436123" y="4093063"/>
                <a:ext cx="286723" cy="261651"/>
                <a:chOff x="7534248" y="1764479"/>
                <a:chExt cx="389256" cy="355219"/>
              </a:xfrm>
            </p:grpSpPr>
            <p:sp>
              <p:nvSpPr>
                <p:cNvPr id="935" name="Google Shape;935;p39"/>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9"/>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9"/>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2" name="Google Shape;942;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800" b="0">
                <a:latin typeface="Raleway Black"/>
                <a:ea typeface="Raleway Black"/>
                <a:cs typeface="Raleway Black"/>
                <a:sym typeface="Raleway Black"/>
              </a:rPr>
              <a:t>DISEASE PREVALENCE</a:t>
            </a:r>
            <a:endParaRPr sz="2800" b="0">
              <a:latin typeface="Raleway Black"/>
              <a:ea typeface="Raleway Black"/>
              <a:cs typeface="Raleway Black"/>
              <a:sym typeface="Raleway Black"/>
            </a:endParaRPr>
          </a:p>
        </p:txBody>
      </p:sp>
      <p:sp>
        <p:nvSpPr>
          <p:cNvPr id="943" name="Google Shape;943;p40"/>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Barlow"/>
              <a:ea typeface="Barlow"/>
              <a:cs typeface="Barlow"/>
              <a:sym typeface="Barlow"/>
            </a:endParaRPr>
          </a:p>
        </p:txBody>
      </p:sp>
      <p:sp>
        <p:nvSpPr>
          <p:cNvPr id="944" name="Google Shape;944;p40"/>
          <p:cNvSpPr txBox="1"/>
          <p:nvPr/>
        </p:nvSpPr>
        <p:spPr>
          <a:xfrm>
            <a:off x="6355675" y="3104879"/>
            <a:ext cx="2073300" cy="81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15-30% of the population in these regions are affected by the disease</a:t>
            </a:r>
            <a:endParaRPr sz="1200">
              <a:solidFill>
                <a:schemeClr val="dk1"/>
              </a:solidFill>
              <a:latin typeface="Barlow"/>
              <a:ea typeface="Barlow"/>
              <a:cs typeface="Barlow"/>
              <a:sym typeface="Barlow"/>
            </a:endParaRPr>
          </a:p>
        </p:txBody>
      </p:sp>
      <p:sp>
        <p:nvSpPr>
          <p:cNvPr id="945" name="Google Shape;945;p40"/>
          <p:cNvSpPr txBox="1"/>
          <p:nvPr/>
        </p:nvSpPr>
        <p:spPr>
          <a:xfrm>
            <a:off x="6355675" y="2208615"/>
            <a:ext cx="2073300" cy="81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6-14% of the population in these regions are affected by the disease</a:t>
            </a:r>
            <a:endParaRPr sz="1200">
              <a:solidFill>
                <a:schemeClr val="dk1"/>
              </a:solidFill>
              <a:latin typeface="Barlow"/>
              <a:ea typeface="Barlow"/>
              <a:cs typeface="Barlow"/>
              <a:sym typeface="Barlow"/>
            </a:endParaRPr>
          </a:p>
        </p:txBody>
      </p:sp>
      <p:sp>
        <p:nvSpPr>
          <p:cNvPr id="946" name="Google Shape;946;p40"/>
          <p:cNvSpPr txBox="1"/>
          <p:nvPr/>
        </p:nvSpPr>
        <p:spPr>
          <a:xfrm>
            <a:off x="6355675" y="1312350"/>
            <a:ext cx="2073300" cy="81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0-5% of the population in these regions are affected by the disease</a:t>
            </a:r>
            <a:endParaRPr sz="1200">
              <a:solidFill>
                <a:schemeClr val="dk1"/>
              </a:solidFill>
              <a:latin typeface="Barlow"/>
              <a:ea typeface="Barlow"/>
              <a:cs typeface="Barlow"/>
              <a:sym typeface="Barlow"/>
            </a:endParaRPr>
          </a:p>
        </p:txBody>
      </p:sp>
      <p:sp>
        <p:nvSpPr>
          <p:cNvPr id="947" name="Google Shape;947;p40"/>
          <p:cNvSpPr/>
          <p:nvPr/>
        </p:nvSpPr>
        <p:spPr>
          <a:xfrm>
            <a:off x="6024150" y="1358875"/>
            <a:ext cx="289500" cy="289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0"/>
          <p:cNvSpPr/>
          <p:nvPr/>
        </p:nvSpPr>
        <p:spPr>
          <a:xfrm>
            <a:off x="6024150" y="2258850"/>
            <a:ext cx="289500" cy="289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6024150" y="3158825"/>
            <a:ext cx="289500" cy="289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50" name="Google Shape;950;p40">
            <a:hlinkClick r:id="rId4"/>
          </p:cNvPr>
          <p:cNvPicPr preferRelativeResize="0"/>
          <p:nvPr/>
        </p:nvPicPr>
        <p:blipFill>
          <a:blip r:embed="rId5">
            <a:alphaModFix/>
          </a:blip>
          <a:stretch>
            <a:fillRect/>
          </a:stretch>
        </p:blipFill>
        <p:spPr>
          <a:xfrm>
            <a:off x="981900" y="1222750"/>
            <a:ext cx="4729163" cy="292893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800" b="0">
                <a:latin typeface="Raleway Black"/>
                <a:ea typeface="Raleway Black"/>
                <a:cs typeface="Raleway Black"/>
                <a:sym typeface="Raleway Black"/>
              </a:rPr>
              <a:t>SYMPTOMS AND DIAGNOSIS</a:t>
            </a:r>
            <a:endParaRPr sz="2800" b="0">
              <a:latin typeface="Raleway Black"/>
              <a:ea typeface="Raleway Black"/>
              <a:cs typeface="Raleway Black"/>
              <a:sym typeface="Raleway Black"/>
            </a:endParaRPr>
          </a:p>
        </p:txBody>
      </p:sp>
      <p:sp>
        <p:nvSpPr>
          <p:cNvPr id="956" name="Google Shape;956;p41"/>
          <p:cNvSpPr txBox="1"/>
          <p:nvPr/>
        </p:nvSpPr>
        <p:spPr>
          <a:xfrm>
            <a:off x="853725" y="4346225"/>
            <a:ext cx="7436700" cy="23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Barlow"/>
              <a:ea typeface="Barlow"/>
              <a:cs typeface="Barlow"/>
              <a:sym typeface="Barlow"/>
            </a:endParaRPr>
          </a:p>
        </p:txBody>
      </p:sp>
      <p:sp>
        <p:nvSpPr>
          <p:cNvPr id="957" name="Google Shape;957;p41"/>
          <p:cNvSpPr txBox="1"/>
          <p:nvPr/>
        </p:nvSpPr>
        <p:spPr>
          <a:xfrm>
            <a:off x="5703900" y="1237900"/>
            <a:ext cx="2416800" cy="81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700">
                <a:solidFill>
                  <a:schemeClr val="dk1"/>
                </a:solidFill>
                <a:latin typeface="Raleway Black"/>
                <a:ea typeface="Raleway Black"/>
                <a:cs typeface="Raleway Black"/>
                <a:sym typeface="Raleway Black"/>
              </a:rPr>
              <a:t>MOST COMMON SYMPTOMS</a:t>
            </a:r>
            <a:endParaRPr sz="1700">
              <a:solidFill>
                <a:schemeClr val="dk1"/>
              </a:solidFill>
              <a:latin typeface="Raleway Black"/>
              <a:ea typeface="Raleway Black"/>
              <a:cs typeface="Raleway Black"/>
              <a:sym typeface="Raleway Black"/>
            </a:endParaRPr>
          </a:p>
        </p:txBody>
      </p:sp>
      <p:sp>
        <p:nvSpPr>
          <p:cNvPr id="958" name="Google Shape;958;p41"/>
          <p:cNvSpPr txBox="1"/>
          <p:nvPr/>
        </p:nvSpPr>
        <p:spPr>
          <a:xfrm>
            <a:off x="5703900" y="1990225"/>
            <a:ext cx="2416800" cy="223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Use this slide to display the most common symptoms of the disease being discussed. Include a graph with a clear title and labels for each axis. You can also explain how the disease is diagnosed, including the types of tests or procedures used, to help your audience understand how it is identified and treated</a:t>
            </a:r>
            <a:endParaRPr sz="1200">
              <a:solidFill>
                <a:schemeClr val="dk1"/>
              </a:solidFill>
              <a:latin typeface="Barlow"/>
              <a:ea typeface="Barlow"/>
              <a:cs typeface="Barlow"/>
              <a:sym typeface="Barlow"/>
            </a:endParaRPr>
          </a:p>
        </p:txBody>
      </p:sp>
      <p:pic>
        <p:nvPicPr>
          <p:cNvPr id="959" name="Google Shape;959;p41">
            <a:hlinkClick r:id="rId4"/>
          </p:cNvPr>
          <p:cNvPicPr preferRelativeResize="0"/>
          <p:nvPr/>
        </p:nvPicPr>
        <p:blipFill>
          <a:blip r:embed="rId5">
            <a:alphaModFix/>
          </a:blip>
          <a:stretch>
            <a:fillRect/>
          </a:stretch>
        </p:blipFill>
        <p:spPr>
          <a:xfrm>
            <a:off x="1023300" y="1262700"/>
            <a:ext cx="4628626" cy="2838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graphicFrame>
        <p:nvGraphicFramePr>
          <p:cNvPr id="964" name="Google Shape;964;p42"/>
          <p:cNvGraphicFramePr/>
          <p:nvPr/>
        </p:nvGraphicFramePr>
        <p:xfrm>
          <a:off x="715125" y="1172175"/>
          <a:ext cx="7713750" cy="3250410"/>
        </p:xfrm>
        <a:graphic>
          <a:graphicData uri="http://schemas.openxmlformats.org/drawingml/2006/table">
            <a:tbl>
              <a:tblPr>
                <a:noFill/>
                <a:tableStyleId>{5B752EF3-3132-4591-83C3-565B606722A7}</a:tableStyleId>
              </a:tblPr>
              <a:tblGrid>
                <a:gridCol w="993800">
                  <a:extLst>
                    <a:ext uri="{9D8B030D-6E8A-4147-A177-3AD203B41FA5}">
                      <a16:colId xmlns:a16="http://schemas.microsoft.com/office/drawing/2014/main" val="20000"/>
                    </a:ext>
                  </a:extLst>
                </a:gridCol>
                <a:gridCol w="1307425">
                  <a:extLst>
                    <a:ext uri="{9D8B030D-6E8A-4147-A177-3AD203B41FA5}">
                      <a16:colId xmlns:a16="http://schemas.microsoft.com/office/drawing/2014/main" val="20001"/>
                    </a:ext>
                  </a:extLst>
                </a:gridCol>
                <a:gridCol w="1307225">
                  <a:extLst>
                    <a:ext uri="{9D8B030D-6E8A-4147-A177-3AD203B41FA5}">
                      <a16:colId xmlns:a16="http://schemas.microsoft.com/office/drawing/2014/main" val="20002"/>
                    </a:ext>
                  </a:extLst>
                </a:gridCol>
                <a:gridCol w="1419700">
                  <a:extLst>
                    <a:ext uri="{9D8B030D-6E8A-4147-A177-3AD203B41FA5}">
                      <a16:colId xmlns:a16="http://schemas.microsoft.com/office/drawing/2014/main" val="20003"/>
                    </a:ext>
                  </a:extLst>
                </a:gridCol>
                <a:gridCol w="1668150">
                  <a:extLst>
                    <a:ext uri="{9D8B030D-6E8A-4147-A177-3AD203B41FA5}">
                      <a16:colId xmlns:a16="http://schemas.microsoft.com/office/drawing/2014/main" val="20004"/>
                    </a:ext>
                  </a:extLst>
                </a:gridCol>
                <a:gridCol w="1017450">
                  <a:extLst>
                    <a:ext uri="{9D8B030D-6E8A-4147-A177-3AD203B41FA5}">
                      <a16:colId xmlns:a16="http://schemas.microsoft.com/office/drawing/2014/main" val="20005"/>
                    </a:ext>
                  </a:extLst>
                </a:gridCol>
              </a:tblGrid>
              <a:tr h="352925">
                <a:tc>
                  <a:txBody>
                    <a:bodyPr/>
                    <a:lstStyle/>
                    <a:p>
                      <a:pPr marL="0" lvl="0" indent="0" algn="l"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RISK FACTORS</a:t>
                      </a:r>
                      <a:endParaRPr sz="12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DESCRIPTION</a:t>
                      </a:r>
                      <a:endParaRPr sz="12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PREVALENCE</a:t>
                      </a:r>
                      <a:endParaRPr sz="12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CONTRIBUTING FACTORS</a:t>
                      </a:r>
                      <a:endParaRPr sz="12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COMPLICATIONS</a:t>
                      </a:r>
                      <a:endParaRPr sz="12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SEVERITY</a:t>
                      </a:r>
                      <a:endParaRPr sz="12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675450">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Age over 50</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Being over the age</a:t>
                      </a:r>
                      <a:endParaRPr sz="1000">
                        <a:solidFill>
                          <a:schemeClr val="dk1"/>
                        </a:solidFill>
                        <a:latin typeface="Barlow"/>
                        <a:ea typeface="Barlow"/>
                        <a:cs typeface="Barlow"/>
                        <a:sym typeface="Barlow"/>
                      </a:endParaRPr>
                    </a:p>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of 50</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80% of cases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Age-related decline in immune function</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Heart attack, stroke, kidney damage, blindness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High</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75450">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Smoking</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Using tobacco products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30% of cases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Nicotine addiction, exposure to carcinogens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Lung cancer, chronic obstructive pulmonary disease (COPD)</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Moderate</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75450">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High blood pressure</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Blood pressure consistently above 140/90 mm Hg</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40% of cases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Obesity, stress, genetics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Heart disease, stroke, kidney damage, vision loss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High</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675450">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Family history of disease</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Genetic predisposition to the disease</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10% of cases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Family history</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Heart disease, stroke, kidney damage, blindness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Moderate</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965" name="Google Shape;965;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b="0">
                <a:latin typeface="Raleway Black"/>
                <a:ea typeface="Raleway Black"/>
                <a:cs typeface="Raleway Black"/>
                <a:sym typeface="Raleway Black"/>
              </a:rPr>
              <a:t>RISK FACTORS AND COMPLICATIONS</a:t>
            </a:r>
            <a:endParaRPr sz="2800" b="0">
              <a:latin typeface="Raleway Black"/>
              <a:ea typeface="Raleway Black"/>
              <a:cs typeface="Raleway Black"/>
              <a:sym typeface="Raleway Black"/>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800" b="0">
                <a:latin typeface="Raleway Black"/>
                <a:ea typeface="Raleway Black"/>
                <a:cs typeface="Raleway Black"/>
                <a:sym typeface="Raleway Black"/>
              </a:rPr>
              <a:t>DISEASE HISTORY</a:t>
            </a:r>
            <a:endParaRPr sz="2800" b="0">
              <a:latin typeface="Raleway Black"/>
              <a:ea typeface="Raleway Black"/>
              <a:cs typeface="Raleway Black"/>
              <a:sym typeface="Raleway Black"/>
            </a:endParaRPr>
          </a:p>
        </p:txBody>
      </p:sp>
      <p:sp>
        <p:nvSpPr>
          <p:cNvPr id="971" name="Google Shape;971;p43"/>
          <p:cNvSpPr/>
          <p:nvPr/>
        </p:nvSpPr>
        <p:spPr>
          <a:xfrm>
            <a:off x="1351800" y="1362338"/>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3"/>
          <p:cNvSpPr/>
          <p:nvPr/>
        </p:nvSpPr>
        <p:spPr>
          <a:xfrm>
            <a:off x="3315700" y="1362338"/>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3"/>
          <p:cNvSpPr/>
          <p:nvPr/>
        </p:nvSpPr>
        <p:spPr>
          <a:xfrm>
            <a:off x="5279600" y="1362338"/>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3"/>
          <p:cNvSpPr/>
          <p:nvPr/>
        </p:nvSpPr>
        <p:spPr>
          <a:xfrm>
            <a:off x="7243500" y="1362338"/>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3"/>
          <p:cNvSpPr txBox="1"/>
          <p:nvPr/>
        </p:nvSpPr>
        <p:spPr>
          <a:xfrm flipH="1">
            <a:off x="720000" y="2132050"/>
            <a:ext cx="1812300" cy="43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Discovery </a:t>
            </a:r>
            <a:endParaRPr sz="1200">
              <a:solidFill>
                <a:schemeClr val="dk1"/>
              </a:solidFill>
              <a:latin typeface="Barlow"/>
              <a:ea typeface="Barlow"/>
              <a:cs typeface="Barlow"/>
              <a:sym typeface="Barlow"/>
            </a:endParaRPr>
          </a:p>
        </p:txBody>
      </p:sp>
      <p:sp>
        <p:nvSpPr>
          <p:cNvPr id="976" name="Google Shape;976;p43"/>
          <p:cNvSpPr txBox="1"/>
          <p:nvPr/>
        </p:nvSpPr>
        <p:spPr>
          <a:xfrm flipH="1">
            <a:off x="2683900" y="2132050"/>
            <a:ext cx="1812300" cy="43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Early research</a:t>
            </a:r>
            <a:endParaRPr sz="1200">
              <a:solidFill>
                <a:schemeClr val="dk1"/>
              </a:solidFill>
              <a:latin typeface="Barlow"/>
              <a:ea typeface="Barlow"/>
              <a:cs typeface="Barlow"/>
              <a:sym typeface="Barlow"/>
            </a:endParaRPr>
          </a:p>
        </p:txBody>
      </p:sp>
      <p:sp>
        <p:nvSpPr>
          <p:cNvPr id="977" name="Google Shape;977;p43"/>
          <p:cNvSpPr txBox="1"/>
          <p:nvPr/>
        </p:nvSpPr>
        <p:spPr>
          <a:xfrm flipH="1">
            <a:off x="4647800" y="2132050"/>
            <a:ext cx="1812300" cy="43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First treatment</a:t>
            </a:r>
            <a:endParaRPr sz="1200">
              <a:solidFill>
                <a:schemeClr val="dk1"/>
              </a:solidFill>
              <a:latin typeface="Barlow"/>
              <a:ea typeface="Barlow"/>
              <a:cs typeface="Barlow"/>
              <a:sym typeface="Barlow"/>
            </a:endParaRPr>
          </a:p>
        </p:txBody>
      </p:sp>
      <p:sp>
        <p:nvSpPr>
          <p:cNvPr id="978" name="Google Shape;978;p43"/>
          <p:cNvSpPr txBox="1"/>
          <p:nvPr/>
        </p:nvSpPr>
        <p:spPr>
          <a:xfrm flipH="1">
            <a:off x="6611700" y="2132050"/>
            <a:ext cx="1812300" cy="43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Milestone discoveries</a:t>
            </a:r>
            <a:endParaRPr sz="1200">
              <a:solidFill>
                <a:schemeClr val="dk1"/>
              </a:solidFill>
              <a:latin typeface="Barlow"/>
              <a:ea typeface="Barlow"/>
              <a:cs typeface="Barlow"/>
              <a:sym typeface="Barlow"/>
            </a:endParaRPr>
          </a:p>
        </p:txBody>
      </p:sp>
      <p:cxnSp>
        <p:nvCxnSpPr>
          <p:cNvPr id="979" name="Google Shape;979;p43"/>
          <p:cNvCxnSpPr>
            <a:stCxn id="971" idx="3"/>
            <a:endCxn id="972" idx="1"/>
          </p:cNvCxnSpPr>
          <p:nvPr/>
        </p:nvCxnSpPr>
        <p:spPr>
          <a:xfrm>
            <a:off x="1900500" y="1636688"/>
            <a:ext cx="1415100" cy="0"/>
          </a:xfrm>
          <a:prstGeom prst="straightConnector1">
            <a:avLst/>
          </a:prstGeom>
          <a:noFill/>
          <a:ln w="9525" cap="flat" cmpd="sng">
            <a:solidFill>
              <a:schemeClr val="dk1"/>
            </a:solidFill>
            <a:prstDash val="solid"/>
            <a:round/>
            <a:headEnd type="none" w="med" len="med"/>
            <a:tailEnd type="oval" w="med" len="med"/>
          </a:ln>
        </p:spPr>
      </p:cxnSp>
      <p:cxnSp>
        <p:nvCxnSpPr>
          <p:cNvPr id="980" name="Google Shape;980;p43"/>
          <p:cNvCxnSpPr>
            <a:stCxn id="972" idx="3"/>
            <a:endCxn id="973" idx="1"/>
          </p:cNvCxnSpPr>
          <p:nvPr/>
        </p:nvCxnSpPr>
        <p:spPr>
          <a:xfrm>
            <a:off x="3864400" y="1636688"/>
            <a:ext cx="1415100" cy="0"/>
          </a:xfrm>
          <a:prstGeom prst="straightConnector1">
            <a:avLst/>
          </a:prstGeom>
          <a:noFill/>
          <a:ln w="9525" cap="flat" cmpd="sng">
            <a:solidFill>
              <a:schemeClr val="dk1"/>
            </a:solidFill>
            <a:prstDash val="solid"/>
            <a:round/>
            <a:headEnd type="none" w="med" len="med"/>
            <a:tailEnd type="oval" w="med" len="med"/>
          </a:ln>
        </p:spPr>
      </p:cxnSp>
      <p:cxnSp>
        <p:nvCxnSpPr>
          <p:cNvPr id="981" name="Google Shape;981;p43"/>
          <p:cNvCxnSpPr>
            <a:stCxn id="973" idx="3"/>
            <a:endCxn id="974" idx="1"/>
          </p:cNvCxnSpPr>
          <p:nvPr/>
        </p:nvCxnSpPr>
        <p:spPr>
          <a:xfrm>
            <a:off x="5828300" y="1636688"/>
            <a:ext cx="1415100" cy="0"/>
          </a:xfrm>
          <a:prstGeom prst="straightConnector1">
            <a:avLst/>
          </a:prstGeom>
          <a:noFill/>
          <a:ln w="9525" cap="flat" cmpd="sng">
            <a:solidFill>
              <a:schemeClr val="dk1"/>
            </a:solidFill>
            <a:prstDash val="solid"/>
            <a:round/>
            <a:headEnd type="none" w="med" len="med"/>
            <a:tailEnd type="oval" w="med" len="med"/>
          </a:ln>
        </p:spPr>
      </p:cxnSp>
      <p:cxnSp>
        <p:nvCxnSpPr>
          <p:cNvPr id="982" name="Google Shape;982;p43"/>
          <p:cNvCxnSpPr>
            <a:stCxn id="971" idx="2"/>
            <a:endCxn id="975" idx="0"/>
          </p:cNvCxnSpPr>
          <p:nvPr/>
        </p:nvCxnSpPr>
        <p:spPr>
          <a:xfrm>
            <a:off x="1626150" y="1911038"/>
            <a:ext cx="0" cy="221100"/>
          </a:xfrm>
          <a:prstGeom prst="straightConnector1">
            <a:avLst/>
          </a:prstGeom>
          <a:noFill/>
          <a:ln w="9525" cap="flat" cmpd="sng">
            <a:solidFill>
              <a:schemeClr val="dk1"/>
            </a:solidFill>
            <a:prstDash val="solid"/>
            <a:round/>
            <a:headEnd type="none" w="med" len="med"/>
            <a:tailEnd type="oval" w="med" len="med"/>
          </a:ln>
        </p:spPr>
      </p:cxnSp>
      <p:cxnSp>
        <p:nvCxnSpPr>
          <p:cNvPr id="983" name="Google Shape;983;p43"/>
          <p:cNvCxnSpPr>
            <a:stCxn id="972" idx="2"/>
            <a:endCxn id="976" idx="0"/>
          </p:cNvCxnSpPr>
          <p:nvPr/>
        </p:nvCxnSpPr>
        <p:spPr>
          <a:xfrm>
            <a:off x="3590050" y="1911038"/>
            <a:ext cx="0" cy="221100"/>
          </a:xfrm>
          <a:prstGeom prst="straightConnector1">
            <a:avLst/>
          </a:prstGeom>
          <a:noFill/>
          <a:ln w="9525" cap="flat" cmpd="sng">
            <a:solidFill>
              <a:schemeClr val="dk1"/>
            </a:solidFill>
            <a:prstDash val="solid"/>
            <a:round/>
            <a:headEnd type="none" w="med" len="med"/>
            <a:tailEnd type="oval" w="med" len="med"/>
          </a:ln>
        </p:spPr>
      </p:cxnSp>
      <p:cxnSp>
        <p:nvCxnSpPr>
          <p:cNvPr id="984" name="Google Shape;984;p43"/>
          <p:cNvCxnSpPr>
            <a:stCxn id="973" idx="2"/>
            <a:endCxn id="977" idx="0"/>
          </p:cNvCxnSpPr>
          <p:nvPr/>
        </p:nvCxnSpPr>
        <p:spPr>
          <a:xfrm>
            <a:off x="5553950" y="1911038"/>
            <a:ext cx="0" cy="221100"/>
          </a:xfrm>
          <a:prstGeom prst="straightConnector1">
            <a:avLst/>
          </a:prstGeom>
          <a:noFill/>
          <a:ln w="9525" cap="flat" cmpd="sng">
            <a:solidFill>
              <a:schemeClr val="dk1"/>
            </a:solidFill>
            <a:prstDash val="solid"/>
            <a:round/>
            <a:headEnd type="none" w="med" len="med"/>
            <a:tailEnd type="oval" w="med" len="med"/>
          </a:ln>
        </p:spPr>
      </p:cxnSp>
      <p:cxnSp>
        <p:nvCxnSpPr>
          <p:cNvPr id="985" name="Google Shape;985;p43"/>
          <p:cNvCxnSpPr>
            <a:stCxn id="974" idx="2"/>
            <a:endCxn id="978" idx="0"/>
          </p:cNvCxnSpPr>
          <p:nvPr/>
        </p:nvCxnSpPr>
        <p:spPr>
          <a:xfrm>
            <a:off x="7517850" y="1911038"/>
            <a:ext cx="0" cy="221100"/>
          </a:xfrm>
          <a:prstGeom prst="straightConnector1">
            <a:avLst/>
          </a:prstGeom>
          <a:noFill/>
          <a:ln w="9525" cap="flat" cmpd="sng">
            <a:solidFill>
              <a:schemeClr val="dk1"/>
            </a:solidFill>
            <a:prstDash val="solid"/>
            <a:round/>
            <a:headEnd type="none" w="med" len="med"/>
            <a:tailEnd type="oval" w="med" len="med"/>
          </a:ln>
        </p:spPr>
      </p:cxnSp>
      <p:sp>
        <p:nvSpPr>
          <p:cNvPr id="986" name="Google Shape;986;p43"/>
          <p:cNvSpPr/>
          <p:nvPr/>
        </p:nvSpPr>
        <p:spPr>
          <a:xfrm>
            <a:off x="1351800" y="3120588"/>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3"/>
          <p:cNvSpPr/>
          <p:nvPr/>
        </p:nvSpPr>
        <p:spPr>
          <a:xfrm>
            <a:off x="3315700" y="3120588"/>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3"/>
          <p:cNvSpPr/>
          <p:nvPr/>
        </p:nvSpPr>
        <p:spPr>
          <a:xfrm>
            <a:off x="5279600" y="3120588"/>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3"/>
          <p:cNvSpPr/>
          <p:nvPr/>
        </p:nvSpPr>
        <p:spPr>
          <a:xfrm>
            <a:off x="7243500" y="3120588"/>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3"/>
          <p:cNvSpPr txBox="1"/>
          <p:nvPr/>
        </p:nvSpPr>
        <p:spPr>
          <a:xfrm flipH="1">
            <a:off x="720000" y="3861500"/>
            <a:ext cx="1812300" cy="43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Treatment</a:t>
            </a:r>
            <a:endParaRPr sz="1200">
              <a:solidFill>
                <a:schemeClr val="dk1"/>
              </a:solidFill>
              <a:latin typeface="Barlow"/>
              <a:ea typeface="Barlow"/>
              <a:cs typeface="Barlow"/>
              <a:sym typeface="Barlow"/>
            </a:endParaRPr>
          </a:p>
        </p:txBody>
      </p:sp>
      <p:sp>
        <p:nvSpPr>
          <p:cNvPr id="991" name="Google Shape;991;p43"/>
          <p:cNvSpPr txBox="1"/>
          <p:nvPr/>
        </p:nvSpPr>
        <p:spPr>
          <a:xfrm flipH="1">
            <a:off x="2683900" y="3861500"/>
            <a:ext cx="1812300" cy="43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Epidemic outbreak</a:t>
            </a:r>
            <a:endParaRPr sz="1200">
              <a:solidFill>
                <a:schemeClr val="dk1"/>
              </a:solidFill>
              <a:latin typeface="Barlow"/>
              <a:ea typeface="Barlow"/>
              <a:cs typeface="Barlow"/>
              <a:sym typeface="Barlow"/>
            </a:endParaRPr>
          </a:p>
        </p:txBody>
      </p:sp>
      <p:sp>
        <p:nvSpPr>
          <p:cNvPr id="992" name="Google Shape;992;p43"/>
          <p:cNvSpPr txBox="1"/>
          <p:nvPr/>
        </p:nvSpPr>
        <p:spPr>
          <a:xfrm flipH="1">
            <a:off x="4647800" y="3861500"/>
            <a:ext cx="1812300" cy="43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Current research</a:t>
            </a:r>
            <a:endParaRPr sz="1200">
              <a:solidFill>
                <a:schemeClr val="dk1"/>
              </a:solidFill>
              <a:latin typeface="Barlow"/>
              <a:ea typeface="Barlow"/>
              <a:cs typeface="Barlow"/>
              <a:sym typeface="Barlow"/>
            </a:endParaRPr>
          </a:p>
        </p:txBody>
      </p:sp>
      <p:sp>
        <p:nvSpPr>
          <p:cNvPr id="993" name="Google Shape;993;p43"/>
          <p:cNvSpPr txBox="1"/>
          <p:nvPr/>
        </p:nvSpPr>
        <p:spPr>
          <a:xfrm flipH="1">
            <a:off x="6611700" y="3861500"/>
            <a:ext cx="1812300" cy="43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Future directions</a:t>
            </a:r>
            <a:endParaRPr sz="1200">
              <a:solidFill>
                <a:schemeClr val="dk1"/>
              </a:solidFill>
              <a:latin typeface="Barlow"/>
              <a:ea typeface="Barlow"/>
              <a:cs typeface="Barlow"/>
              <a:sym typeface="Barlow"/>
            </a:endParaRPr>
          </a:p>
        </p:txBody>
      </p:sp>
      <p:cxnSp>
        <p:nvCxnSpPr>
          <p:cNvPr id="994" name="Google Shape;994;p43"/>
          <p:cNvCxnSpPr>
            <a:stCxn id="986" idx="3"/>
            <a:endCxn id="987" idx="1"/>
          </p:cNvCxnSpPr>
          <p:nvPr/>
        </p:nvCxnSpPr>
        <p:spPr>
          <a:xfrm>
            <a:off x="1900500" y="3394938"/>
            <a:ext cx="1415100" cy="0"/>
          </a:xfrm>
          <a:prstGeom prst="straightConnector1">
            <a:avLst/>
          </a:prstGeom>
          <a:noFill/>
          <a:ln w="9525" cap="flat" cmpd="sng">
            <a:solidFill>
              <a:schemeClr val="dk1"/>
            </a:solidFill>
            <a:prstDash val="solid"/>
            <a:round/>
            <a:headEnd type="none" w="med" len="med"/>
            <a:tailEnd type="oval" w="med" len="med"/>
          </a:ln>
        </p:spPr>
      </p:cxnSp>
      <p:cxnSp>
        <p:nvCxnSpPr>
          <p:cNvPr id="995" name="Google Shape;995;p43"/>
          <p:cNvCxnSpPr>
            <a:stCxn id="987" idx="3"/>
            <a:endCxn id="988" idx="1"/>
          </p:cNvCxnSpPr>
          <p:nvPr/>
        </p:nvCxnSpPr>
        <p:spPr>
          <a:xfrm>
            <a:off x="3864400" y="3394938"/>
            <a:ext cx="1415100" cy="0"/>
          </a:xfrm>
          <a:prstGeom prst="straightConnector1">
            <a:avLst/>
          </a:prstGeom>
          <a:noFill/>
          <a:ln w="9525" cap="flat" cmpd="sng">
            <a:solidFill>
              <a:schemeClr val="dk1"/>
            </a:solidFill>
            <a:prstDash val="solid"/>
            <a:round/>
            <a:headEnd type="none" w="med" len="med"/>
            <a:tailEnd type="oval" w="med" len="med"/>
          </a:ln>
        </p:spPr>
      </p:cxnSp>
      <p:cxnSp>
        <p:nvCxnSpPr>
          <p:cNvPr id="996" name="Google Shape;996;p43"/>
          <p:cNvCxnSpPr>
            <a:stCxn id="988" idx="3"/>
            <a:endCxn id="989" idx="1"/>
          </p:cNvCxnSpPr>
          <p:nvPr/>
        </p:nvCxnSpPr>
        <p:spPr>
          <a:xfrm>
            <a:off x="5828300" y="3394938"/>
            <a:ext cx="1415100" cy="0"/>
          </a:xfrm>
          <a:prstGeom prst="straightConnector1">
            <a:avLst/>
          </a:prstGeom>
          <a:noFill/>
          <a:ln w="9525" cap="flat" cmpd="sng">
            <a:solidFill>
              <a:schemeClr val="dk1"/>
            </a:solidFill>
            <a:prstDash val="solid"/>
            <a:round/>
            <a:headEnd type="none" w="med" len="med"/>
            <a:tailEnd type="oval" w="med" len="med"/>
          </a:ln>
        </p:spPr>
      </p:cxnSp>
      <p:cxnSp>
        <p:nvCxnSpPr>
          <p:cNvPr id="997" name="Google Shape;997;p43"/>
          <p:cNvCxnSpPr>
            <a:stCxn id="986" idx="2"/>
            <a:endCxn id="990" idx="0"/>
          </p:cNvCxnSpPr>
          <p:nvPr/>
        </p:nvCxnSpPr>
        <p:spPr>
          <a:xfrm>
            <a:off x="1626150" y="3669288"/>
            <a:ext cx="0" cy="192300"/>
          </a:xfrm>
          <a:prstGeom prst="straightConnector1">
            <a:avLst/>
          </a:prstGeom>
          <a:noFill/>
          <a:ln w="9525" cap="flat" cmpd="sng">
            <a:solidFill>
              <a:schemeClr val="dk1"/>
            </a:solidFill>
            <a:prstDash val="solid"/>
            <a:round/>
            <a:headEnd type="none" w="med" len="med"/>
            <a:tailEnd type="oval" w="med" len="med"/>
          </a:ln>
        </p:spPr>
      </p:cxnSp>
      <p:cxnSp>
        <p:nvCxnSpPr>
          <p:cNvPr id="998" name="Google Shape;998;p43"/>
          <p:cNvCxnSpPr>
            <a:stCxn id="987" idx="2"/>
            <a:endCxn id="991" idx="0"/>
          </p:cNvCxnSpPr>
          <p:nvPr/>
        </p:nvCxnSpPr>
        <p:spPr>
          <a:xfrm>
            <a:off x="3590050" y="3669288"/>
            <a:ext cx="0" cy="192300"/>
          </a:xfrm>
          <a:prstGeom prst="straightConnector1">
            <a:avLst/>
          </a:prstGeom>
          <a:noFill/>
          <a:ln w="9525" cap="flat" cmpd="sng">
            <a:solidFill>
              <a:schemeClr val="dk1"/>
            </a:solidFill>
            <a:prstDash val="solid"/>
            <a:round/>
            <a:headEnd type="none" w="med" len="med"/>
            <a:tailEnd type="oval" w="med" len="med"/>
          </a:ln>
        </p:spPr>
      </p:cxnSp>
      <p:cxnSp>
        <p:nvCxnSpPr>
          <p:cNvPr id="999" name="Google Shape;999;p43"/>
          <p:cNvCxnSpPr>
            <a:stCxn id="988" idx="2"/>
            <a:endCxn id="992" idx="0"/>
          </p:cNvCxnSpPr>
          <p:nvPr/>
        </p:nvCxnSpPr>
        <p:spPr>
          <a:xfrm>
            <a:off x="5553950" y="3669288"/>
            <a:ext cx="0" cy="192300"/>
          </a:xfrm>
          <a:prstGeom prst="straightConnector1">
            <a:avLst/>
          </a:prstGeom>
          <a:noFill/>
          <a:ln w="9525" cap="flat" cmpd="sng">
            <a:solidFill>
              <a:schemeClr val="dk1"/>
            </a:solidFill>
            <a:prstDash val="solid"/>
            <a:round/>
            <a:headEnd type="none" w="med" len="med"/>
            <a:tailEnd type="oval" w="med" len="med"/>
          </a:ln>
        </p:spPr>
      </p:cxnSp>
      <p:cxnSp>
        <p:nvCxnSpPr>
          <p:cNvPr id="1000" name="Google Shape;1000;p43"/>
          <p:cNvCxnSpPr>
            <a:stCxn id="989" idx="2"/>
            <a:endCxn id="993" idx="0"/>
          </p:cNvCxnSpPr>
          <p:nvPr/>
        </p:nvCxnSpPr>
        <p:spPr>
          <a:xfrm>
            <a:off x="7517850" y="3669288"/>
            <a:ext cx="0" cy="192300"/>
          </a:xfrm>
          <a:prstGeom prst="straightConnector1">
            <a:avLst/>
          </a:prstGeom>
          <a:noFill/>
          <a:ln w="9525" cap="flat" cmpd="sng">
            <a:solidFill>
              <a:schemeClr val="dk1"/>
            </a:solidFill>
            <a:prstDash val="solid"/>
            <a:round/>
            <a:headEnd type="none" w="med" len="med"/>
            <a:tailEnd type="oval" w="med" len="med"/>
          </a:ln>
        </p:spPr>
      </p:cxnSp>
      <p:grpSp>
        <p:nvGrpSpPr>
          <p:cNvPr id="1001" name="Google Shape;1001;p43"/>
          <p:cNvGrpSpPr/>
          <p:nvPr/>
        </p:nvGrpSpPr>
        <p:grpSpPr>
          <a:xfrm>
            <a:off x="1452013" y="1462538"/>
            <a:ext cx="348275" cy="348300"/>
            <a:chOff x="1001338" y="3211375"/>
            <a:chExt cx="348275" cy="348300"/>
          </a:xfrm>
        </p:grpSpPr>
        <p:sp>
          <p:nvSpPr>
            <p:cNvPr id="1002" name="Google Shape;1002;p43"/>
            <p:cNvSpPr/>
            <p:nvPr/>
          </p:nvSpPr>
          <p:spPr>
            <a:xfrm>
              <a:off x="1001338" y="3211375"/>
              <a:ext cx="348275" cy="348300"/>
            </a:xfrm>
            <a:custGeom>
              <a:avLst/>
              <a:gdLst/>
              <a:ahLst/>
              <a:cxnLst/>
              <a:rect l="l" t="t" r="r" b="b"/>
              <a:pathLst>
                <a:path w="13931" h="13932" extrusionOk="0">
                  <a:moveTo>
                    <a:pt x="5310" y="823"/>
                  </a:moveTo>
                  <a:lnTo>
                    <a:pt x="5310" y="1635"/>
                  </a:lnTo>
                  <a:lnTo>
                    <a:pt x="4485" y="1635"/>
                  </a:lnTo>
                  <a:lnTo>
                    <a:pt x="4485" y="823"/>
                  </a:lnTo>
                  <a:close/>
                  <a:moveTo>
                    <a:pt x="6121" y="2457"/>
                  </a:moveTo>
                  <a:lnTo>
                    <a:pt x="6121" y="4080"/>
                  </a:lnTo>
                  <a:lnTo>
                    <a:pt x="3673" y="4080"/>
                  </a:lnTo>
                  <a:lnTo>
                    <a:pt x="3673" y="2457"/>
                  </a:lnTo>
                  <a:close/>
                  <a:moveTo>
                    <a:pt x="6121" y="4926"/>
                  </a:moveTo>
                  <a:lnTo>
                    <a:pt x="6121" y="5749"/>
                  </a:lnTo>
                  <a:lnTo>
                    <a:pt x="3673" y="5749"/>
                  </a:lnTo>
                  <a:lnTo>
                    <a:pt x="3673" y="4926"/>
                  </a:lnTo>
                  <a:close/>
                  <a:moveTo>
                    <a:pt x="7890" y="3268"/>
                  </a:moveTo>
                  <a:cubicBezTo>
                    <a:pt x="10111" y="3268"/>
                    <a:pt x="11948" y="4926"/>
                    <a:pt x="12229" y="7069"/>
                  </a:cubicBezTo>
                  <a:cubicBezTo>
                    <a:pt x="11980" y="6988"/>
                    <a:pt x="11721" y="6944"/>
                    <a:pt x="11450" y="6944"/>
                  </a:cubicBezTo>
                  <a:cubicBezTo>
                    <a:pt x="11136" y="6944"/>
                    <a:pt x="10831" y="7001"/>
                    <a:pt x="10560" y="7112"/>
                  </a:cubicBezTo>
                  <a:cubicBezTo>
                    <a:pt x="10257" y="5852"/>
                    <a:pt x="9118" y="4905"/>
                    <a:pt x="7766" y="4905"/>
                  </a:cubicBezTo>
                  <a:lnTo>
                    <a:pt x="6965" y="4905"/>
                  </a:lnTo>
                  <a:lnTo>
                    <a:pt x="6965" y="3268"/>
                  </a:lnTo>
                  <a:close/>
                  <a:moveTo>
                    <a:pt x="11448" y="7767"/>
                  </a:moveTo>
                  <a:cubicBezTo>
                    <a:pt x="12353" y="7767"/>
                    <a:pt x="13087" y="8506"/>
                    <a:pt x="13087" y="9411"/>
                  </a:cubicBezTo>
                  <a:lnTo>
                    <a:pt x="13087" y="11451"/>
                  </a:lnTo>
                  <a:lnTo>
                    <a:pt x="9816" y="11451"/>
                  </a:lnTo>
                  <a:lnTo>
                    <a:pt x="9816" y="9436"/>
                  </a:lnTo>
                  <a:cubicBezTo>
                    <a:pt x="9816" y="8532"/>
                    <a:pt x="10528" y="7788"/>
                    <a:pt x="11428" y="7767"/>
                  </a:cubicBezTo>
                  <a:cubicBezTo>
                    <a:pt x="11435" y="7767"/>
                    <a:pt x="11442" y="7767"/>
                    <a:pt x="11448" y="7767"/>
                  </a:cubicBezTo>
                  <a:close/>
                  <a:moveTo>
                    <a:pt x="13108" y="12297"/>
                  </a:moveTo>
                  <a:lnTo>
                    <a:pt x="13108" y="13120"/>
                  </a:lnTo>
                  <a:lnTo>
                    <a:pt x="811" y="13120"/>
                  </a:lnTo>
                  <a:lnTo>
                    <a:pt x="811" y="12297"/>
                  </a:lnTo>
                  <a:close/>
                  <a:moveTo>
                    <a:pt x="3673" y="1"/>
                  </a:moveTo>
                  <a:lnTo>
                    <a:pt x="3673" y="1635"/>
                  </a:lnTo>
                  <a:lnTo>
                    <a:pt x="2851" y="1635"/>
                  </a:lnTo>
                  <a:lnTo>
                    <a:pt x="2851" y="6560"/>
                  </a:lnTo>
                  <a:lnTo>
                    <a:pt x="4485" y="6560"/>
                  </a:lnTo>
                  <a:lnTo>
                    <a:pt x="4485" y="7372"/>
                  </a:lnTo>
                  <a:lnTo>
                    <a:pt x="5310" y="7372"/>
                  </a:lnTo>
                  <a:lnTo>
                    <a:pt x="5310" y="6560"/>
                  </a:lnTo>
                  <a:lnTo>
                    <a:pt x="6965" y="6560"/>
                  </a:lnTo>
                  <a:lnTo>
                    <a:pt x="6965" y="5749"/>
                  </a:lnTo>
                  <a:lnTo>
                    <a:pt x="7766" y="5749"/>
                  </a:lnTo>
                  <a:cubicBezTo>
                    <a:pt x="8837" y="5749"/>
                    <a:pt x="9716" y="6560"/>
                    <a:pt x="9805" y="7596"/>
                  </a:cubicBezTo>
                  <a:cubicBezTo>
                    <a:pt x="9310" y="8048"/>
                    <a:pt x="9005" y="8703"/>
                    <a:pt x="9005" y="9411"/>
                  </a:cubicBezTo>
                  <a:lnTo>
                    <a:pt x="9005" y="9828"/>
                  </a:lnTo>
                  <a:lnTo>
                    <a:pt x="6311" y="9828"/>
                  </a:lnTo>
                  <a:lnTo>
                    <a:pt x="5499" y="9006"/>
                  </a:lnTo>
                  <a:lnTo>
                    <a:pt x="6965" y="9006"/>
                  </a:lnTo>
                  <a:lnTo>
                    <a:pt x="6965" y="8194"/>
                  </a:lnTo>
                  <a:lnTo>
                    <a:pt x="2851" y="8194"/>
                  </a:lnTo>
                  <a:lnTo>
                    <a:pt x="2851" y="9006"/>
                  </a:lnTo>
                  <a:lnTo>
                    <a:pt x="4317" y="9006"/>
                  </a:lnTo>
                  <a:lnTo>
                    <a:pt x="5951" y="10639"/>
                  </a:lnTo>
                  <a:lnTo>
                    <a:pt x="9005" y="10639"/>
                  </a:lnTo>
                  <a:lnTo>
                    <a:pt x="9005" y="11451"/>
                  </a:lnTo>
                  <a:lnTo>
                    <a:pt x="0" y="11451"/>
                  </a:lnTo>
                  <a:lnTo>
                    <a:pt x="0" y="13931"/>
                  </a:lnTo>
                  <a:lnTo>
                    <a:pt x="13930" y="13931"/>
                  </a:lnTo>
                  <a:lnTo>
                    <a:pt x="13930" y="12297"/>
                  </a:lnTo>
                  <a:lnTo>
                    <a:pt x="13930" y="9422"/>
                  </a:lnTo>
                  <a:cubicBezTo>
                    <a:pt x="13930" y="8692"/>
                    <a:pt x="13603" y="8037"/>
                    <a:pt x="13108" y="7585"/>
                  </a:cubicBezTo>
                  <a:cubicBezTo>
                    <a:pt x="13062" y="4745"/>
                    <a:pt x="10741" y="2457"/>
                    <a:pt x="7890" y="2457"/>
                  </a:cubicBezTo>
                  <a:lnTo>
                    <a:pt x="6965" y="2457"/>
                  </a:lnTo>
                  <a:lnTo>
                    <a:pt x="6965" y="1635"/>
                  </a:lnTo>
                  <a:lnTo>
                    <a:pt x="6121" y="1635"/>
                  </a:lnTo>
                  <a:lnTo>
                    <a:pt x="6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3"/>
            <p:cNvSpPr/>
            <p:nvPr/>
          </p:nvSpPr>
          <p:spPr>
            <a:xfrm>
              <a:off x="1277438" y="3446650"/>
              <a:ext cx="20300" cy="20575"/>
            </a:xfrm>
            <a:custGeom>
              <a:avLst/>
              <a:gdLst/>
              <a:ahLst/>
              <a:cxnLst/>
              <a:rect l="l" t="t" r="r" b="b"/>
              <a:pathLst>
                <a:path w="812" h="823" extrusionOk="0">
                  <a:moveTo>
                    <a:pt x="0" y="0"/>
                  </a:moveTo>
                  <a:lnTo>
                    <a:pt x="0" y="823"/>
                  </a:lnTo>
                  <a:lnTo>
                    <a:pt x="812" y="823"/>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43"/>
          <p:cNvGrpSpPr/>
          <p:nvPr/>
        </p:nvGrpSpPr>
        <p:grpSpPr>
          <a:xfrm>
            <a:off x="3412113" y="3231438"/>
            <a:ext cx="355875" cy="327000"/>
            <a:chOff x="6230038" y="2689725"/>
            <a:chExt cx="355875" cy="327000"/>
          </a:xfrm>
        </p:grpSpPr>
        <p:sp>
          <p:nvSpPr>
            <p:cNvPr id="1005" name="Google Shape;1005;p43"/>
            <p:cNvSpPr/>
            <p:nvPr/>
          </p:nvSpPr>
          <p:spPr>
            <a:xfrm>
              <a:off x="6483363" y="2914725"/>
              <a:ext cx="61150" cy="61150"/>
            </a:xfrm>
            <a:custGeom>
              <a:avLst/>
              <a:gdLst/>
              <a:ahLst/>
              <a:cxnLst/>
              <a:rect l="l" t="t" r="r" b="b"/>
              <a:pathLst>
                <a:path w="2446" h="2446" extrusionOk="0">
                  <a:moveTo>
                    <a:pt x="812" y="0"/>
                  </a:moveTo>
                  <a:lnTo>
                    <a:pt x="812" y="823"/>
                  </a:lnTo>
                  <a:lnTo>
                    <a:pt x="0" y="823"/>
                  </a:lnTo>
                  <a:lnTo>
                    <a:pt x="0" y="1634"/>
                  </a:lnTo>
                  <a:lnTo>
                    <a:pt x="812" y="1634"/>
                  </a:lnTo>
                  <a:lnTo>
                    <a:pt x="812" y="2446"/>
                  </a:lnTo>
                  <a:lnTo>
                    <a:pt x="1623" y="2446"/>
                  </a:lnTo>
                  <a:lnTo>
                    <a:pt x="1623" y="1634"/>
                  </a:lnTo>
                  <a:lnTo>
                    <a:pt x="2446" y="1634"/>
                  </a:lnTo>
                  <a:lnTo>
                    <a:pt x="2446" y="823"/>
                  </a:lnTo>
                  <a:lnTo>
                    <a:pt x="1623" y="823"/>
                  </a:lnTo>
                  <a:lnTo>
                    <a:pt x="16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3"/>
            <p:cNvSpPr/>
            <p:nvPr/>
          </p:nvSpPr>
          <p:spPr>
            <a:xfrm>
              <a:off x="6230038" y="2689725"/>
              <a:ext cx="355875" cy="327000"/>
            </a:xfrm>
            <a:custGeom>
              <a:avLst/>
              <a:gdLst/>
              <a:ahLst/>
              <a:cxnLst/>
              <a:rect l="l" t="t" r="r" b="b"/>
              <a:pathLst>
                <a:path w="14235" h="13080" extrusionOk="0">
                  <a:moveTo>
                    <a:pt x="3699" y="798"/>
                  </a:moveTo>
                  <a:cubicBezTo>
                    <a:pt x="4394" y="798"/>
                    <a:pt x="5049" y="1065"/>
                    <a:pt x="5535" y="1548"/>
                  </a:cubicBezTo>
                  <a:lnTo>
                    <a:pt x="6888" y="2901"/>
                  </a:lnTo>
                  <a:lnTo>
                    <a:pt x="8216" y="1573"/>
                  </a:lnTo>
                  <a:cubicBezTo>
                    <a:pt x="8678" y="1121"/>
                    <a:pt x="9287" y="840"/>
                    <a:pt x="9931" y="804"/>
                  </a:cubicBezTo>
                  <a:cubicBezTo>
                    <a:pt x="9980" y="802"/>
                    <a:pt x="10029" y="800"/>
                    <a:pt x="10078" y="800"/>
                  </a:cubicBezTo>
                  <a:cubicBezTo>
                    <a:pt x="10810" y="800"/>
                    <a:pt x="11495" y="1101"/>
                    <a:pt x="11992" y="1651"/>
                  </a:cubicBezTo>
                  <a:cubicBezTo>
                    <a:pt x="12376" y="2078"/>
                    <a:pt x="12600" y="2609"/>
                    <a:pt x="12646" y="3171"/>
                  </a:cubicBezTo>
                  <a:cubicBezTo>
                    <a:pt x="12714" y="3939"/>
                    <a:pt x="12444" y="4672"/>
                    <a:pt x="11903" y="5213"/>
                  </a:cubicBezTo>
                  <a:lnTo>
                    <a:pt x="11813" y="5303"/>
                  </a:lnTo>
                  <a:lnTo>
                    <a:pt x="7361" y="5303"/>
                  </a:lnTo>
                  <a:lnTo>
                    <a:pt x="6863" y="6350"/>
                  </a:lnTo>
                  <a:lnTo>
                    <a:pt x="5703" y="3623"/>
                  </a:lnTo>
                  <a:lnTo>
                    <a:pt x="4588" y="5303"/>
                  </a:lnTo>
                  <a:lnTo>
                    <a:pt x="1962" y="5303"/>
                  </a:lnTo>
                  <a:lnTo>
                    <a:pt x="1883" y="5213"/>
                  </a:lnTo>
                  <a:cubicBezTo>
                    <a:pt x="823" y="4164"/>
                    <a:pt x="869" y="2406"/>
                    <a:pt x="2029" y="1413"/>
                  </a:cubicBezTo>
                  <a:cubicBezTo>
                    <a:pt x="2435" y="1064"/>
                    <a:pt x="2965" y="850"/>
                    <a:pt x="3506" y="804"/>
                  </a:cubicBezTo>
                  <a:cubicBezTo>
                    <a:pt x="3571" y="800"/>
                    <a:pt x="3635" y="798"/>
                    <a:pt x="3699" y="798"/>
                  </a:cubicBezTo>
                  <a:close/>
                  <a:moveTo>
                    <a:pt x="5557" y="5335"/>
                  </a:moveTo>
                  <a:lnTo>
                    <a:pt x="6852" y="8346"/>
                  </a:lnTo>
                  <a:lnTo>
                    <a:pt x="7891" y="6114"/>
                  </a:lnTo>
                  <a:lnTo>
                    <a:pt x="10988" y="6114"/>
                  </a:lnTo>
                  <a:lnTo>
                    <a:pt x="9760" y="7342"/>
                  </a:lnTo>
                  <a:lnTo>
                    <a:pt x="8500" y="7342"/>
                  </a:lnTo>
                  <a:lnTo>
                    <a:pt x="8500" y="8605"/>
                  </a:lnTo>
                  <a:lnTo>
                    <a:pt x="6898" y="10204"/>
                  </a:lnTo>
                  <a:lnTo>
                    <a:pt x="2806" y="6114"/>
                  </a:lnTo>
                  <a:lnTo>
                    <a:pt x="5037" y="6114"/>
                  </a:lnTo>
                  <a:lnTo>
                    <a:pt x="5557" y="5335"/>
                  </a:lnTo>
                  <a:close/>
                  <a:moveTo>
                    <a:pt x="13423" y="8154"/>
                  </a:moveTo>
                  <a:lnTo>
                    <a:pt x="13423" y="12268"/>
                  </a:lnTo>
                  <a:lnTo>
                    <a:pt x="9311" y="12268"/>
                  </a:lnTo>
                  <a:lnTo>
                    <a:pt x="9311" y="8154"/>
                  </a:lnTo>
                  <a:close/>
                  <a:moveTo>
                    <a:pt x="3720" y="0"/>
                  </a:moveTo>
                  <a:cubicBezTo>
                    <a:pt x="2846" y="0"/>
                    <a:pt x="1973" y="332"/>
                    <a:pt x="1307" y="996"/>
                  </a:cubicBezTo>
                  <a:cubicBezTo>
                    <a:pt x="136" y="2157"/>
                    <a:pt x="1" y="3983"/>
                    <a:pt x="902" y="5303"/>
                  </a:cubicBezTo>
                  <a:lnTo>
                    <a:pt x="304" y="5303"/>
                  </a:lnTo>
                  <a:lnTo>
                    <a:pt x="304" y="6114"/>
                  </a:lnTo>
                  <a:lnTo>
                    <a:pt x="1624" y="6114"/>
                  </a:lnTo>
                  <a:lnTo>
                    <a:pt x="6888" y="11378"/>
                  </a:lnTo>
                  <a:lnTo>
                    <a:pt x="8500" y="9777"/>
                  </a:lnTo>
                  <a:lnTo>
                    <a:pt x="8500" y="13079"/>
                  </a:lnTo>
                  <a:lnTo>
                    <a:pt x="14234" y="13079"/>
                  </a:lnTo>
                  <a:lnTo>
                    <a:pt x="14234" y="7342"/>
                  </a:lnTo>
                  <a:lnTo>
                    <a:pt x="10945" y="7342"/>
                  </a:lnTo>
                  <a:lnTo>
                    <a:pt x="12173" y="6114"/>
                  </a:lnTo>
                  <a:lnTo>
                    <a:pt x="14234" y="6114"/>
                  </a:lnTo>
                  <a:lnTo>
                    <a:pt x="14234" y="5303"/>
                  </a:lnTo>
                  <a:lnTo>
                    <a:pt x="12895" y="5303"/>
                  </a:lnTo>
                  <a:cubicBezTo>
                    <a:pt x="13796" y="3983"/>
                    <a:pt x="13661" y="2157"/>
                    <a:pt x="12489" y="996"/>
                  </a:cubicBezTo>
                  <a:cubicBezTo>
                    <a:pt x="11824" y="332"/>
                    <a:pt x="10950" y="0"/>
                    <a:pt x="10077" y="0"/>
                  </a:cubicBezTo>
                  <a:cubicBezTo>
                    <a:pt x="9203" y="0"/>
                    <a:pt x="8329" y="332"/>
                    <a:pt x="7664" y="996"/>
                  </a:cubicBezTo>
                  <a:lnTo>
                    <a:pt x="6898" y="1765"/>
                  </a:lnTo>
                  <a:lnTo>
                    <a:pt x="6133" y="996"/>
                  </a:lnTo>
                  <a:cubicBezTo>
                    <a:pt x="5467" y="332"/>
                    <a:pt x="4594" y="0"/>
                    <a:pt x="3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43"/>
          <p:cNvGrpSpPr/>
          <p:nvPr/>
        </p:nvGrpSpPr>
        <p:grpSpPr>
          <a:xfrm>
            <a:off x="1452013" y="3241225"/>
            <a:ext cx="348275" cy="307425"/>
            <a:chOff x="1001338" y="2157625"/>
            <a:chExt cx="348275" cy="307425"/>
          </a:xfrm>
        </p:grpSpPr>
        <p:sp>
          <p:nvSpPr>
            <p:cNvPr id="1008" name="Google Shape;1008;p43"/>
            <p:cNvSpPr/>
            <p:nvPr/>
          </p:nvSpPr>
          <p:spPr>
            <a:xfrm>
              <a:off x="1001338" y="2157625"/>
              <a:ext cx="348275" cy="307425"/>
            </a:xfrm>
            <a:custGeom>
              <a:avLst/>
              <a:gdLst/>
              <a:ahLst/>
              <a:cxnLst/>
              <a:rect l="l" t="t" r="r" b="b"/>
              <a:pathLst>
                <a:path w="13931" h="12297" extrusionOk="0">
                  <a:moveTo>
                    <a:pt x="13108" y="811"/>
                  </a:moveTo>
                  <a:lnTo>
                    <a:pt x="13108" y="7371"/>
                  </a:lnTo>
                  <a:lnTo>
                    <a:pt x="811" y="7371"/>
                  </a:lnTo>
                  <a:lnTo>
                    <a:pt x="811" y="811"/>
                  </a:lnTo>
                  <a:close/>
                  <a:moveTo>
                    <a:pt x="13108" y="8182"/>
                  </a:moveTo>
                  <a:lnTo>
                    <a:pt x="13108" y="9005"/>
                  </a:lnTo>
                  <a:lnTo>
                    <a:pt x="811" y="9005"/>
                  </a:lnTo>
                  <a:lnTo>
                    <a:pt x="811" y="8182"/>
                  </a:lnTo>
                  <a:close/>
                  <a:moveTo>
                    <a:pt x="7406" y="9838"/>
                  </a:moveTo>
                  <a:cubicBezTo>
                    <a:pt x="7495" y="10482"/>
                    <a:pt x="7788" y="11044"/>
                    <a:pt x="8228" y="11472"/>
                  </a:cubicBezTo>
                  <a:lnTo>
                    <a:pt x="5691" y="11472"/>
                  </a:lnTo>
                  <a:cubicBezTo>
                    <a:pt x="6132" y="11044"/>
                    <a:pt x="6435" y="10482"/>
                    <a:pt x="6527" y="9838"/>
                  </a:cubicBezTo>
                  <a:close/>
                  <a:moveTo>
                    <a:pt x="0" y="0"/>
                  </a:moveTo>
                  <a:lnTo>
                    <a:pt x="0" y="9838"/>
                  </a:lnTo>
                  <a:lnTo>
                    <a:pt x="5702" y="9838"/>
                  </a:lnTo>
                  <a:cubicBezTo>
                    <a:pt x="5513" y="10774"/>
                    <a:pt x="4688" y="11472"/>
                    <a:pt x="3698" y="11472"/>
                  </a:cubicBezTo>
                  <a:lnTo>
                    <a:pt x="3698" y="12297"/>
                  </a:lnTo>
                  <a:lnTo>
                    <a:pt x="10257" y="12297"/>
                  </a:lnTo>
                  <a:lnTo>
                    <a:pt x="10257" y="11472"/>
                  </a:lnTo>
                  <a:cubicBezTo>
                    <a:pt x="9264" y="11472"/>
                    <a:pt x="8442" y="10774"/>
                    <a:pt x="8250" y="9838"/>
                  </a:cubicBezTo>
                  <a:lnTo>
                    <a:pt x="13930" y="9838"/>
                  </a:lnTo>
                  <a:lnTo>
                    <a:pt x="13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3"/>
            <p:cNvSpPr/>
            <p:nvPr/>
          </p:nvSpPr>
          <p:spPr>
            <a:xfrm>
              <a:off x="1042163" y="2213950"/>
              <a:ext cx="82050" cy="107400"/>
            </a:xfrm>
            <a:custGeom>
              <a:avLst/>
              <a:gdLst/>
              <a:ahLst/>
              <a:cxnLst/>
              <a:rect l="l" t="t" r="r" b="b"/>
              <a:pathLst>
                <a:path w="3282" h="4296" extrusionOk="0">
                  <a:moveTo>
                    <a:pt x="1648" y="1239"/>
                  </a:moveTo>
                  <a:cubicBezTo>
                    <a:pt x="2075" y="1794"/>
                    <a:pt x="2460" y="2402"/>
                    <a:pt x="2460" y="2659"/>
                  </a:cubicBezTo>
                  <a:cubicBezTo>
                    <a:pt x="2460" y="3111"/>
                    <a:pt x="2097" y="3484"/>
                    <a:pt x="1648" y="3484"/>
                  </a:cubicBezTo>
                  <a:cubicBezTo>
                    <a:pt x="1196" y="3484"/>
                    <a:pt x="823" y="3111"/>
                    <a:pt x="823" y="2659"/>
                  </a:cubicBezTo>
                  <a:cubicBezTo>
                    <a:pt x="823" y="2402"/>
                    <a:pt x="1207" y="1794"/>
                    <a:pt x="1648" y="1239"/>
                  </a:cubicBezTo>
                  <a:close/>
                  <a:moveTo>
                    <a:pt x="1648" y="0"/>
                  </a:moveTo>
                  <a:cubicBezTo>
                    <a:pt x="1107" y="598"/>
                    <a:pt x="1" y="1837"/>
                    <a:pt x="1" y="2659"/>
                  </a:cubicBezTo>
                  <a:cubicBezTo>
                    <a:pt x="1" y="3563"/>
                    <a:pt x="734" y="4296"/>
                    <a:pt x="1648" y="4296"/>
                  </a:cubicBezTo>
                  <a:cubicBezTo>
                    <a:pt x="2549" y="4296"/>
                    <a:pt x="3282" y="3563"/>
                    <a:pt x="3282" y="2659"/>
                  </a:cubicBezTo>
                  <a:cubicBezTo>
                    <a:pt x="3282" y="1691"/>
                    <a:pt x="1681" y="57"/>
                    <a:pt x="1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3"/>
            <p:cNvSpPr/>
            <p:nvPr/>
          </p:nvSpPr>
          <p:spPr>
            <a:xfrm>
              <a:off x="1175463" y="2301050"/>
              <a:ext cx="20300" cy="20300"/>
            </a:xfrm>
            <a:custGeom>
              <a:avLst/>
              <a:gdLst/>
              <a:ahLst/>
              <a:cxnLst/>
              <a:rect l="l" t="t" r="r" b="b"/>
              <a:pathLst>
                <a:path w="812" h="812" extrusionOk="0">
                  <a:moveTo>
                    <a:pt x="0" y="0"/>
                  </a:moveTo>
                  <a:lnTo>
                    <a:pt x="0"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3"/>
            <p:cNvSpPr/>
            <p:nvPr/>
          </p:nvSpPr>
          <p:spPr>
            <a:xfrm>
              <a:off x="1216313" y="2301050"/>
              <a:ext cx="92450" cy="20300"/>
            </a:xfrm>
            <a:custGeom>
              <a:avLst/>
              <a:gdLst/>
              <a:ahLst/>
              <a:cxnLst/>
              <a:rect l="l" t="t" r="r" b="b"/>
              <a:pathLst>
                <a:path w="3698" h="812" extrusionOk="0">
                  <a:moveTo>
                    <a:pt x="0" y="0"/>
                  </a:moveTo>
                  <a:lnTo>
                    <a:pt x="0" y="812"/>
                  </a:lnTo>
                  <a:lnTo>
                    <a:pt x="3698" y="812"/>
                  </a:ln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3"/>
            <p:cNvSpPr/>
            <p:nvPr/>
          </p:nvSpPr>
          <p:spPr>
            <a:xfrm>
              <a:off x="1175463" y="2260125"/>
              <a:ext cx="133300" cy="20650"/>
            </a:xfrm>
            <a:custGeom>
              <a:avLst/>
              <a:gdLst/>
              <a:ahLst/>
              <a:cxnLst/>
              <a:rect l="l" t="t" r="r" b="b"/>
              <a:pathLst>
                <a:path w="5332" h="826" extrusionOk="0">
                  <a:moveTo>
                    <a:pt x="0" y="1"/>
                  </a:moveTo>
                  <a:lnTo>
                    <a:pt x="0" y="826"/>
                  </a:lnTo>
                  <a:lnTo>
                    <a:pt x="5332" y="826"/>
                  </a:lnTo>
                  <a:lnTo>
                    <a:pt x="5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3"/>
            <p:cNvSpPr/>
            <p:nvPr/>
          </p:nvSpPr>
          <p:spPr>
            <a:xfrm>
              <a:off x="1175463" y="2218750"/>
              <a:ext cx="133300" cy="20300"/>
            </a:xfrm>
            <a:custGeom>
              <a:avLst/>
              <a:gdLst/>
              <a:ahLst/>
              <a:cxnLst/>
              <a:rect l="l" t="t" r="r" b="b"/>
              <a:pathLst>
                <a:path w="5332" h="812" extrusionOk="0">
                  <a:moveTo>
                    <a:pt x="0" y="0"/>
                  </a:moveTo>
                  <a:lnTo>
                    <a:pt x="0" y="812"/>
                  </a:lnTo>
                  <a:lnTo>
                    <a:pt x="5332" y="812"/>
                  </a:lnTo>
                  <a:lnTo>
                    <a:pt x="5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43"/>
          <p:cNvGrpSpPr/>
          <p:nvPr/>
        </p:nvGrpSpPr>
        <p:grpSpPr>
          <a:xfrm>
            <a:off x="5379813" y="1462538"/>
            <a:ext cx="348275" cy="348300"/>
            <a:chOff x="4776138" y="2137050"/>
            <a:chExt cx="348275" cy="348300"/>
          </a:xfrm>
        </p:grpSpPr>
        <p:sp>
          <p:nvSpPr>
            <p:cNvPr id="1015" name="Google Shape;1015;p43"/>
            <p:cNvSpPr/>
            <p:nvPr/>
          </p:nvSpPr>
          <p:spPr>
            <a:xfrm>
              <a:off x="4817513" y="2239025"/>
              <a:ext cx="61500" cy="71575"/>
            </a:xfrm>
            <a:custGeom>
              <a:avLst/>
              <a:gdLst/>
              <a:ahLst/>
              <a:cxnLst/>
              <a:rect l="l" t="t" r="r" b="b"/>
              <a:pathLst>
                <a:path w="2460" h="2863" extrusionOk="0">
                  <a:moveTo>
                    <a:pt x="1637" y="823"/>
                  </a:moveTo>
                  <a:lnTo>
                    <a:pt x="1637" y="2040"/>
                  </a:lnTo>
                  <a:lnTo>
                    <a:pt x="826" y="2040"/>
                  </a:lnTo>
                  <a:lnTo>
                    <a:pt x="826" y="823"/>
                  </a:lnTo>
                  <a:close/>
                  <a:moveTo>
                    <a:pt x="1" y="1"/>
                  </a:moveTo>
                  <a:lnTo>
                    <a:pt x="1" y="2863"/>
                  </a:lnTo>
                  <a:lnTo>
                    <a:pt x="2460" y="2863"/>
                  </a:lnTo>
                  <a:lnTo>
                    <a:pt x="2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3"/>
            <p:cNvSpPr/>
            <p:nvPr/>
          </p:nvSpPr>
          <p:spPr>
            <a:xfrm>
              <a:off x="4776138" y="2137050"/>
              <a:ext cx="348275" cy="348300"/>
            </a:xfrm>
            <a:custGeom>
              <a:avLst/>
              <a:gdLst/>
              <a:ahLst/>
              <a:cxnLst/>
              <a:rect l="l" t="t" r="r" b="b"/>
              <a:pathLst>
                <a:path w="13931" h="13932" extrusionOk="0">
                  <a:moveTo>
                    <a:pt x="4926" y="3268"/>
                  </a:moveTo>
                  <a:lnTo>
                    <a:pt x="4926" y="7788"/>
                  </a:lnTo>
                  <a:lnTo>
                    <a:pt x="823" y="7788"/>
                  </a:lnTo>
                  <a:lnTo>
                    <a:pt x="823" y="3268"/>
                  </a:lnTo>
                  <a:close/>
                  <a:moveTo>
                    <a:pt x="13120" y="3268"/>
                  </a:moveTo>
                  <a:lnTo>
                    <a:pt x="13120" y="7788"/>
                  </a:lnTo>
                  <a:lnTo>
                    <a:pt x="9005" y="7788"/>
                  </a:lnTo>
                  <a:lnTo>
                    <a:pt x="9005" y="3268"/>
                  </a:lnTo>
                  <a:close/>
                  <a:moveTo>
                    <a:pt x="4339" y="8600"/>
                  </a:moveTo>
                  <a:lnTo>
                    <a:pt x="3528" y="9411"/>
                  </a:lnTo>
                  <a:lnTo>
                    <a:pt x="2232" y="9411"/>
                  </a:lnTo>
                  <a:lnTo>
                    <a:pt x="1421" y="8600"/>
                  </a:lnTo>
                  <a:close/>
                  <a:moveTo>
                    <a:pt x="12533" y="8600"/>
                  </a:moveTo>
                  <a:lnTo>
                    <a:pt x="11721" y="9411"/>
                  </a:lnTo>
                  <a:lnTo>
                    <a:pt x="10425" y="9411"/>
                  </a:lnTo>
                  <a:lnTo>
                    <a:pt x="9603" y="8600"/>
                  </a:lnTo>
                  <a:close/>
                  <a:moveTo>
                    <a:pt x="3292" y="10233"/>
                  </a:moveTo>
                  <a:lnTo>
                    <a:pt x="3292" y="10639"/>
                  </a:lnTo>
                  <a:cubicBezTo>
                    <a:pt x="3292" y="10868"/>
                    <a:pt x="3111" y="11045"/>
                    <a:pt x="2883" y="11045"/>
                  </a:cubicBezTo>
                  <a:cubicBezTo>
                    <a:pt x="2876" y="11045"/>
                    <a:pt x="2869" y="11045"/>
                    <a:pt x="2862" y="11045"/>
                  </a:cubicBezTo>
                  <a:cubicBezTo>
                    <a:pt x="2649" y="11045"/>
                    <a:pt x="2481" y="10853"/>
                    <a:pt x="2481" y="10628"/>
                  </a:cubicBezTo>
                  <a:lnTo>
                    <a:pt x="2481" y="10233"/>
                  </a:lnTo>
                  <a:close/>
                  <a:moveTo>
                    <a:pt x="11486" y="10233"/>
                  </a:moveTo>
                  <a:lnTo>
                    <a:pt x="11486" y="10639"/>
                  </a:lnTo>
                  <a:cubicBezTo>
                    <a:pt x="11486" y="10868"/>
                    <a:pt x="11304" y="11045"/>
                    <a:pt x="11076" y="11045"/>
                  </a:cubicBezTo>
                  <a:cubicBezTo>
                    <a:pt x="11069" y="11045"/>
                    <a:pt x="11062" y="11045"/>
                    <a:pt x="11056" y="11045"/>
                  </a:cubicBezTo>
                  <a:cubicBezTo>
                    <a:pt x="10831" y="11045"/>
                    <a:pt x="10663" y="10853"/>
                    <a:pt x="10663" y="10628"/>
                  </a:cubicBezTo>
                  <a:lnTo>
                    <a:pt x="10663" y="10233"/>
                  </a:lnTo>
                  <a:close/>
                  <a:moveTo>
                    <a:pt x="4293" y="1"/>
                  </a:moveTo>
                  <a:cubicBezTo>
                    <a:pt x="3292" y="1"/>
                    <a:pt x="2481" y="812"/>
                    <a:pt x="2481" y="1813"/>
                  </a:cubicBezTo>
                  <a:lnTo>
                    <a:pt x="2481" y="2457"/>
                  </a:lnTo>
                  <a:lnTo>
                    <a:pt x="1" y="2457"/>
                  </a:lnTo>
                  <a:lnTo>
                    <a:pt x="1" y="8351"/>
                  </a:lnTo>
                  <a:lnTo>
                    <a:pt x="1634" y="9995"/>
                  </a:lnTo>
                  <a:lnTo>
                    <a:pt x="1634" y="10650"/>
                  </a:lnTo>
                  <a:cubicBezTo>
                    <a:pt x="1634" y="11191"/>
                    <a:pt x="1983" y="11643"/>
                    <a:pt x="2481" y="11810"/>
                  </a:cubicBezTo>
                  <a:lnTo>
                    <a:pt x="2481" y="13931"/>
                  </a:lnTo>
                  <a:lnTo>
                    <a:pt x="3292" y="13931"/>
                  </a:lnTo>
                  <a:lnTo>
                    <a:pt x="3292" y="11810"/>
                  </a:lnTo>
                  <a:cubicBezTo>
                    <a:pt x="3766" y="11643"/>
                    <a:pt x="4115" y="11191"/>
                    <a:pt x="4115" y="10650"/>
                  </a:cubicBezTo>
                  <a:lnTo>
                    <a:pt x="4115" y="9985"/>
                  </a:lnTo>
                  <a:lnTo>
                    <a:pt x="5738" y="8362"/>
                  </a:lnTo>
                  <a:lnTo>
                    <a:pt x="5738" y="2457"/>
                  </a:lnTo>
                  <a:lnTo>
                    <a:pt x="3292" y="2457"/>
                  </a:lnTo>
                  <a:lnTo>
                    <a:pt x="3292" y="1813"/>
                  </a:lnTo>
                  <a:cubicBezTo>
                    <a:pt x="3292" y="1261"/>
                    <a:pt x="3741" y="823"/>
                    <a:pt x="4293" y="823"/>
                  </a:cubicBezTo>
                  <a:lnTo>
                    <a:pt x="6560" y="823"/>
                  </a:lnTo>
                  <a:lnTo>
                    <a:pt x="6560" y="13931"/>
                  </a:lnTo>
                  <a:lnTo>
                    <a:pt x="7404" y="13931"/>
                  </a:lnTo>
                  <a:lnTo>
                    <a:pt x="7404" y="823"/>
                  </a:lnTo>
                  <a:lnTo>
                    <a:pt x="9671" y="823"/>
                  </a:lnTo>
                  <a:cubicBezTo>
                    <a:pt x="10223" y="823"/>
                    <a:pt x="10663" y="1261"/>
                    <a:pt x="10663" y="1813"/>
                  </a:cubicBezTo>
                  <a:lnTo>
                    <a:pt x="10663" y="2457"/>
                  </a:lnTo>
                  <a:lnTo>
                    <a:pt x="8215" y="2457"/>
                  </a:lnTo>
                  <a:lnTo>
                    <a:pt x="8215" y="8351"/>
                  </a:lnTo>
                  <a:lnTo>
                    <a:pt x="9852" y="9995"/>
                  </a:lnTo>
                  <a:lnTo>
                    <a:pt x="9852" y="10650"/>
                  </a:lnTo>
                  <a:cubicBezTo>
                    <a:pt x="9852" y="11191"/>
                    <a:pt x="10190" y="11643"/>
                    <a:pt x="10663" y="11810"/>
                  </a:cubicBezTo>
                  <a:lnTo>
                    <a:pt x="10663" y="13931"/>
                  </a:lnTo>
                  <a:lnTo>
                    <a:pt x="11486" y="13931"/>
                  </a:lnTo>
                  <a:lnTo>
                    <a:pt x="11486" y="11810"/>
                  </a:lnTo>
                  <a:cubicBezTo>
                    <a:pt x="11959" y="11643"/>
                    <a:pt x="12297" y="11191"/>
                    <a:pt x="12297" y="10650"/>
                  </a:cubicBezTo>
                  <a:lnTo>
                    <a:pt x="12297" y="9995"/>
                  </a:lnTo>
                  <a:lnTo>
                    <a:pt x="13931" y="8351"/>
                  </a:lnTo>
                  <a:lnTo>
                    <a:pt x="13931" y="2457"/>
                  </a:lnTo>
                  <a:lnTo>
                    <a:pt x="11486" y="2457"/>
                  </a:lnTo>
                  <a:lnTo>
                    <a:pt x="11486" y="1813"/>
                  </a:lnTo>
                  <a:cubicBezTo>
                    <a:pt x="11486" y="812"/>
                    <a:pt x="10674" y="1"/>
                    <a:pt x="9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3"/>
            <p:cNvSpPr/>
            <p:nvPr/>
          </p:nvSpPr>
          <p:spPr>
            <a:xfrm>
              <a:off x="5022413" y="2239025"/>
              <a:ext cx="61175" cy="71575"/>
            </a:xfrm>
            <a:custGeom>
              <a:avLst/>
              <a:gdLst/>
              <a:ahLst/>
              <a:cxnLst/>
              <a:rect l="l" t="t" r="r" b="b"/>
              <a:pathLst>
                <a:path w="2447" h="2863" extrusionOk="0">
                  <a:moveTo>
                    <a:pt x="1635" y="823"/>
                  </a:moveTo>
                  <a:lnTo>
                    <a:pt x="1635" y="2040"/>
                  </a:lnTo>
                  <a:lnTo>
                    <a:pt x="812" y="2040"/>
                  </a:lnTo>
                  <a:lnTo>
                    <a:pt x="812" y="823"/>
                  </a:lnTo>
                  <a:close/>
                  <a:moveTo>
                    <a:pt x="1" y="1"/>
                  </a:moveTo>
                  <a:lnTo>
                    <a:pt x="1" y="2863"/>
                  </a:lnTo>
                  <a:lnTo>
                    <a:pt x="2446" y="2863"/>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43"/>
          <p:cNvGrpSpPr/>
          <p:nvPr/>
        </p:nvGrpSpPr>
        <p:grpSpPr>
          <a:xfrm>
            <a:off x="7353988" y="1462750"/>
            <a:ext cx="327725" cy="347875"/>
            <a:chOff x="6306113" y="2137325"/>
            <a:chExt cx="327725" cy="347875"/>
          </a:xfrm>
        </p:grpSpPr>
        <p:sp>
          <p:nvSpPr>
            <p:cNvPr id="1019" name="Google Shape;1019;p43"/>
            <p:cNvSpPr/>
            <p:nvPr/>
          </p:nvSpPr>
          <p:spPr>
            <a:xfrm>
              <a:off x="6306113" y="2137325"/>
              <a:ext cx="184300" cy="347875"/>
            </a:xfrm>
            <a:custGeom>
              <a:avLst/>
              <a:gdLst/>
              <a:ahLst/>
              <a:cxnLst/>
              <a:rect l="l" t="t" r="r" b="b"/>
              <a:pathLst>
                <a:path w="7372" h="13915" extrusionOk="0">
                  <a:moveTo>
                    <a:pt x="1624" y="812"/>
                  </a:moveTo>
                  <a:lnTo>
                    <a:pt x="1624" y="2040"/>
                  </a:lnTo>
                  <a:lnTo>
                    <a:pt x="812" y="2040"/>
                  </a:lnTo>
                  <a:lnTo>
                    <a:pt x="812" y="812"/>
                  </a:lnTo>
                  <a:close/>
                  <a:moveTo>
                    <a:pt x="3258" y="812"/>
                  </a:moveTo>
                  <a:lnTo>
                    <a:pt x="3258" y="2040"/>
                  </a:lnTo>
                  <a:lnTo>
                    <a:pt x="2446" y="2040"/>
                  </a:lnTo>
                  <a:lnTo>
                    <a:pt x="2446" y="812"/>
                  </a:lnTo>
                  <a:close/>
                  <a:moveTo>
                    <a:pt x="4927" y="812"/>
                  </a:moveTo>
                  <a:lnTo>
                    <a:pt x="4927" y="2040"/>
                  </a:lnTo>
                  <a:lnTo>
                    <a:pt x="4104" y="2040"/>
                  </a:lnTo>
                  <a:lnTo>
                    <a:pt x="4104" y="812"/>
                  </a:lnTo>
                  <a:close/>
                  <a:moveTo>
                    <a:pt x="6549" y="812"/>
                  </a:moveTo>
                  <a:lnTo>
                    <a:pt x="6549" y="2040"/>
                  </a:lnTo>
                  <a:lnTo>
                    <a:pt x="5738" y="2040"/>
                  </a:lnTo>
                  <a:lnTo>
                    <a:pt x="5738" y="812"/>
                  </a:lnTo>
                  <a:close/>
                  <a:moveTo>
                    <a:pt x="5738" y="2852"/>
                  </a:moveTo>
                  <a:lnTo>
                    <a:pt x="5738" y="4485"/>
                  </a:lnTo>
                  <a:lnTo>
                    <a:pt x="1624" y="4485"/>
                  </a:lnTo>
                  <a:lnTo>
                    <a:pt x="1624" y="2852"/>
                  </a:lnTo>
                  <a:close/>
                  <a:moveTo>
                    <a:pt x="5738" y="5297"/>
                  </a:moveTo>
                  <a:lnTo>
                    <a:pt x="5738" y="9411"/>
                  </a:lnTo>
                  <a:lnTo>
                    <a:pt x="1624" y="9411"/>
                  </a:lnTo>
                  <a:lnTo>
                    <a:pt x="1624" y="5297"/>
                  </a:lnTo>
                  <a:close/>
                  <a:moveTo>
                    <a:pt x="5738" y="10222"/>
                  </a:moveTo>
                  <a:lnTo>
                    <a:pt x="5738" y="11045"/>
                  </a:lnTo>
                  <a:cubicBezTo>
                    <a:pt x="5738" y="12170"/>
                    <a:pt x="4816" y="13088"/>
                    <a:pt x="3686" y="13088"/>
                  </a:cubicBezTo>
                  <a:cubicBezTo>
                    <a:pt x="3605" y="13088"/>
                    <a:pt x="3522" y="13083"/>
                    <a:pt x="3439" y="13073"/>
                  </a:cubicBezTo>
                  <a:cubicBezTo>
                    <a:pt x="2400" y="12960"/>
                    <a:pt x="1624" y="12059"/>
                    <a:pt x="1624" y="11023"/>
                  </a:cubicBezTo>
                  <a:lnTo>
                    <a:pt x="1624" y="10222"/>
                  </a:lnTo>
                  <a:close/>
                  <a:moveTo>
                    <a:pt x="1" y="1"/>
                  </a:moveTo>
                  <a:lnTo>
                    <a:pt x="1" y="2852"/>
                  </a:lnTo>
                  <a:lnTo>
                    <a:pt x="812" y="2852"/>
                  </a:lnTo>
                  <a:lnTo>
                    <a:pt x="812" y="10222"/>
                  </a:lnTo>
                  <a:lnTo>
                    <a:pt x="812" y="11023"/>
                  </a:lnTo>
                  <a:cubicBezTo>
                    <a:pt x="812" y="12522"/>
                    <a:pt x="1962" y="13796"/>
                    <a:pt x="3460" y="13907"/>
                  </a:cubicBezTo>
                  <a:cubicBezTo>
                    <a:pt x="3534" y="13912"/>
                    <a:pt x="3606" y="13915"/>
                    <a:pt x="3678" y="13915"/>
                  </a:cubicBezTo>
                  <a:cubicBezTo>
                    <a:pt x="5260" y="13915"/>
                    <a:pt x="6549" y="12631"/>
                    <a:pt x="6549" y="11045"/>
                  </a:cubicBezTo>
                  <a:lnTo>
                    <a:pt x="6549" y="10222"/>
                  </a:lnTo>
                  <a:lnTo>
                    <a:pt x="6549" y="2852"/>
                  </a:lnTo>
                  <a:lnTo>
                    <a:pt x="7372" y="2852"/>
                  </a:lnTo>
                  <a:lnTo>
                    <a:pt x="7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3"/>
            <p:cNvSpPr/>
            <p:nvPr/>
          </p:nvSpPr>
          <p:spPr>
            <a:xfrm>
              <a:off x="6572688" y="2239300"/>
              <a:ext cx="61150" cy="61150"/>
            </a:xfrm>
            <a:custGeom>
              <a:avLst/>
              <a:gdLst/>
              <a:ahLst/>
              <a:cxnLst/>
              <a:rect l="l" t="t" r="r" b="b"/>
              <a:pathLst>
                <a:path w="2446" h="2446" extrusionOk="0">
                  <a:moveTo>
                    <a:pt x="812" y="1"/>
                  </a:moveTo>
                  <a:lnTo>
                    <a:pt x="812" y="812"/>
                  </a:lnTo>
                  <a:lnTo>
                    <a:pt x="1" y="812"/>
                  </a:lnTo>
                  <a:lnTo>
                    <a:pt x="1" y="1634"/>
                  </a:lnTo>
                  <a:lnTo>
                    <a:pt x="812" y="1634"/>
                  </a:lnTo>
                  <a:lnTo>
                    <a:pt x="812" y="2446"/>
                  </a:lnTo>
                  <a:lnTo>
                    <a:pt x="1634" y="2446"/>
                  </a:lnTo>
                  <a:lnTo>
                    <a:pt x="1634" y="1634"/>
                  </a:lnTo>
                  <a:lnTo>
                    <a:pt x="2446" y="1634"/>
                  </a:lnTo>
                  <a:lnTo>
                    <a:pt x="2446" y="812"/>
                  </a:lnTo>
                  <a:lnTo>
                    <a:pt x="1634" y="812"/>
                  </a:lnTo>
                  <a:lnTo>
                    <a:pt x="1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3"/>
            <p:cNvSpPr/>
            <p:nvPr/>
          </p:nvSpPr>
          <p:spPr>
            <a:xfrm>
              <a:off x="6490388" y="2259600"/>
              <a:ext cx="61175" cy="20575"/>
            </a:xfrm>
            <a:custGeom>
              <a:avLst/>
              <a:gdLst/>
              <a:ahLst/>
              <a:cxnLst/>
              <a:rect l="l" t="t" r="r" b="b"/>
              <a:pathLst>
                <a:path w="2447" h="823" extrusionOk="0">
                  <a:moveTo>
                    <a:pt x="1" y="0"/>
                  </a:moveTo>
                  <a:lnTo>
                    <a:pt x="1" y="822"/>
                  </a:lnTo>
                  <a:lnTo>
                    <a:pt x="2446" y="822"/>
                  </a:lnTo>
                  <a:lnTo>
                    <a:pt x="2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3"/>
            <p:cNvSpPr/>
            <p:nvPr/>
          </p:nvSpPr>
          <p:spPr>
            <a:xfrm>
              <a:off x="6500538" y="2326950"/>
              <a:ext cx="122900" cy="158050"/>
            </a:xfrm>
            <a:custGeom>
              <a:avLst/>
              <a:gdLst/>
              <a:ahLst/>
              <a:cxnLst/>
              <a:rect l="l" t="t" r="r" b="b"/>
              <a:pathLst>
                <a:path w="4916" h="6322" extrusionOk="0">
                  <a:moveTo>
                    <a:pt x="2457" y="1196"/>
                  </a:moveTo>
                  <a:cubicBezTo>
                    <a:pt x="3190" y="2018"/>
                    <a:pt x="4104" y="3257"/>
                    <a:pt x="4104" y="3865"/>
                  </a:cubicBezTo>
                  <a:cubicBezTo>
                    <a:pt x="4104" y="4766"/>
                    <a:pt x="3360" y="5510"/>
                    <a:pt x="2457" y="5510"/>
                  </a:cubicBezTo>
                  <a:cubicBezTo>
                    <a:pt x="1556" y="5510"/>
                    <a:pt x="823" y="4766"/>
                    <a:pt x="823" y="3865"/>
                  </a:cubicBezTo>
                  <a:cubicBezTo>
                    <a:pt x="823" y="3257"/>
                    <a:pt x="1737" y="2018"/>
                    <a:pt x="2457" y="1196"/>
                  </a:cubicBezTo>
                  <a:close/>
                  <a:moveTo>
                    <a:pt x="2457" y="0"/>
                  </a:moveTo>
                  <a:cubicBezTo>
                    <a:pt x="1634" y="868"/>
                    <a:pt x="1" y="2683"/>
                    <a:pt x="1" y="3865"/>
                  </a:cubicBezTo>
                  <a:cubicBezTo>
                    <a:pt x="1" y="5229"/>
                    <a:pt x="1104" y="6322"/>
                    <a:pt x="2457" y="6322"/>
                  </a:cubicBezTo>
                  <a:cubicBezTo>
                    <a:pt x="3820" y="6322"/>
                    <a:pt x="4915" y="5229"/>
                    <a:pt x="4915" y="3865"/>
                  </a:cubicBezTo>
                  <a:cubicBezTo>
                    <a:pt x="4915" y="2456"/>
                    <a:pt x="2457"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3"/>
            <p:cNvSpPr/>
            <p:nvPr/>
          </p:nvSpPr>
          <p:spPr>
            <a:xfrm>
              <a:off x="6367788" y="2290300"/>
              <a:ext cx="61500" cy="20300"/>
            </a:xfrm>
            <a:custGeom>
              <a:avLst/>
              <a:gdLst/>
              <a:ahLst/>
              <a:cxnLst/>
              <a:rect l="l" t="t" r="r" b="b"/>
              <a:pathLst>
                <a:path w="2460" h="812" extrusionOk="0">
                  <a:moveTo>
                    <a:pt x="1" y="0"/>
                  </a:moveTo>
                  <a:lnTo>
                    <a:pt x="1" y="812"/>
                  </a:lnTo>
                  <a:lnTo>
                    <a:pt x="2460" y="812"/>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3"/>
            <p:cNvSpPr/>
            <p:nvPr/>
          </p:nvSpPr>
          <p:spPr>
            <a:xfrm>
              <a:off x="6367788" y="2331750"/>
              <a:ext cx="61500" cy="20300"/>
            </a:xfrm>
            <a:custGeom>
              <a:avLst/>
              <a:gdLst/>
              <a:ahLst/>
              <a:cxnLst/>
              <a:rect l="l" t="t" r="r" b="b"/>
              <a:pathLst>
                <a:path w="2460" h="812" extrusionOk="0">
                  <a:moveTo>
                    <a:pt x="1" y="0"/>
                  </a:moveTo>
                  <a:lnTo>
                    <a:pt x="1" y="812"/>
                  </a:lnTo>
                  <a:lnTo>
                    <a:pt x="2460" y="812"/>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43"/>
          <p:cNvGrpSpPr/>
          <p:nvPr/>
        </p:nvGrpSpPr>
        <p:grpSpPr>
          <a:xfrm>
            <a:off x="3415900" y="1462538"/>
            <a:ext cx="348300" cy="348300"/>
            <a:chOff x="3256563" y="2137050"/>
            <a:chExt cx="348300" cy="348300"/>
          </a:xfrm>
        </p:grpSpPr>
        <p:sp>
          <p:nvSpPr>
            <p:cNvPr id="1026" name="Google Shape;1026;p43"/>
            <p:cNvSpPr/>
            <p:nvPr/>
          </p:nvSpPr>
          <p:spPr>
            <a:xfrm>
              <a:off x="3256563" y="2137050"/>
              <a:ext cx="348300" cy="348300"/>
            </a:xfrm>
            <a:custGeom>
              <a:avLst/>
              <a:gdLst/>
              <a:ahLst/>
              <a:cxnLst/>
              <a:rect l="l" t="t" r="r" b="b"/>
              <a:pathLst>
                <a:path w="13932" h="13932" extrusionOk="0">
                  <a:moveTo>
                    <a:pt x="6966" y="823"/>
                  </a:moveTo>
                  <a:cubicBezTo>
                    <a:pt x="10347" y="823"/>
                    <a:pt x="13109" y="3585"/>
                    <a:pt x="13109" y="6966"/>
                  </a:cubicBezTo>
                  <a:cubicBezTo>
                    <a:pt x="13109" y="10358"/>
                    <a:pt x="10347" y="13106"/>
                    <a:pt x="6966" y="13106"/>
                  </a:cubicBezTo>
                  <a:cubicBezTo>
                    <a:pt x="3574" y="13106"/>
                    <a:pt x="823" y="10358"/>
                    <a:pt x="823" y="6966"/>
                  </a:cubicBezTo>
                  <a:cubicBezTo>
                    <a:pt x="823" y="3585"/>
                    <a:pt x="3574" y="823"/>
                    <a:pt x="6966" y="823"/>
                  </a:cubicBezTo>
                  <a:close/>
                  <a:moveTo>
                    <a:pt x="6966" y="1"/>
                  </a:moveTo>
                  <a:cubicBezTo>
                    <a:pt x="3111" y="1"/>
                    <a:pt x="1" y="3122"/>
                    <a:pt x="1" y="6966"/>
                  </a:cubicBezTo>
                  <a:cubicBezTo>
                    <a:pt x="1" y="10820"/>
                    <a:pt x="3111" y="13931"/>
                    <a:pt x="6966" y="13931"/>
                  </a:cubicBezTo>
                  <a:cubicBezTo>
                    <a:pt x="10810" y="13931"/>
                    <a:pt x="13931" y="10820"/>
                    <a:pt x="13931" y="6966"/>
                  </a:cubicBezTo>
                  <a:cubicBezTo>
                    <a:pt x="13931" y="3122"/>
                    <a:pt x="10810" y="1"/>
                    <a:pt x="6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3"/>
            <p:cNvSpPr/>
            <p:nvPr/>
          </p:nvSpPr>
          <p:spPr>
            <a:xfrm>
              <a:off x="3419738" y="2253100"/>
              <a:ext cx="36625" cy="36675"/>
            </a:xfrm>
            <a:custGeom>
              <a:avLst/>
              <a:gdLst/>
              <a:ahLst/>
              <a:cxnLst/>
              <a:rect l="l" t="t" r="r" b="b"/>
              <a:pathLst>
                <a:path w="1465" h="1467" extrusionOk="0">
                  <a:moveTo>
                    <a:pt x="585" y="0"/>
                  </a:moveTo>
                  <a:lnTo>
                    <a:pt x="1" y="587"/>
                  </a:lnTo>
                  <a:lnTo>
                    <a:pt x="880" y="1466"/>
                  </a:lnTo>
                  <a:lnTo>
                    <a:pt x="1464" y="890"/>
                  </a:lnTo>
                  <a:lnTo>
                    <a:pt x="5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3"/>
            <p:cNvSpPr/>
            <p:nvPr/>
          </p:nvSpPr>
          <p:spPr>
            <a:xfrm>
              <a:off x="3332388" y="2209075"/>
              <a:ext cx="191850" cy="204450"/>
            </a:xfrm>
            <a:custGeom>
              <a:avLst/>
              <a:gdLst/>
              <a:ahLst/>
              <a:cxnLst/>
              <a:rect l="l" t="t" r="r" b="b"/>
              <a:pathLst>
                <a:path w="7674" h="8178" extrusionOk="0">
                  <a:moveTo>
                    <a:pt x="3427" y="815"/>
                  </a:moveTo>
                  <a:cubicBezTo>
                    <a:pt x="3933" y="815"/>
                    <a:pt x="4577" y="1109"/>
                    <a:pt x="5093" y="1626"/>
                  </a:cubicBezTo>
                  <a:cubicBezTo>
                    <a:pt x="5499" y="2032"/>
                    <a:pt x="5780" y="2516"/>
                    <a:pt x="5872" y="2989"/>
                  </a:cubicBezTo>
                  <a:cubicBezTo>
                    <a:pt x="5916" y="3227"/>
                    <a:pt x="5962" y="3666"/>
                    <a:pt x="5680" y="3950"/>
                  </a:cubicBezTo>
                  <a:cubicBezTo>
                    <a:pt x="5504" y="4126"/>
                    <a:pt x="5264" y="4178"/>
                    <a:pt x="5052" y="4178"/>
                  </a:cubicBezTo>
                  <a:cubicBezTo>
                    <a:pt x="4926" y="4178"/>
                    <a:pt x="4810" y="4160"/>
                    <a:pt x="4723" y="4139"/>
                  </a:cubicBezTo>
                  <a:cubicBezTo>
                    <a:pt x="4249" y="4050"/>
                    <a:pt x="3765" y="3779"/>
                    <a:pt x="3360" y="3363"/>
                  </a:cubicBezTo>
                  <a:cubicBezTo>
                    <a:pt x="2570" y="2584"/>
                    <a:pt x="2310" y="1526"/>
                    <a:pt x="2783" y="1053"/>
                  </a:cubicBezTo>
                  <a:cubicBezTo>
                    <a:pt x="2940" y="893"/>
                    <a:pt x="3168" y="815"/>
                    <a:pt x="3427" y="815"/>
                  </a:cubicBezTo>
                  <a:close/>
                  <a:moveTo>
                    <a:pt x="2061" y="2968"/>
                  </a:moveTo>
                  <a:cubicBezTo>
                    <a:pt x="2186" y="3206"/>
                    <a:pt x="2332" y="3430"/>
                    <a:pt x="2502" y="3644"/>
                  </a:cubicBezTo>
                  <a:lnTo>
                    <a:pt x="1723" y="4423"/>
                  </a:lnTo>
                  <a:lnTo>
                    <a:pt x="2299" y="5007"/>
                  </a:lnTo>
                  <a:lnTo>
                    <a:pt x="3089" y="4220"/>
                  </a:lnTo>
                  <a:cubicBezTo>
                    <a:pt x="3303" y="4399"/>
                    <a:pt x="3527" y="4545"/>
                    <a:pt x="3752" y="4658"/>
                  </a:cubicBezTo>
                  <a:cubicBezTo>
                    <a:pt x="3663" y="4783"/>
                    <a:pt x="3573" y="4896"/>
                    <a:pt x="3460" y="5007"/>
                  </a:cubicBezTo>
                  <a:cubicBezTo>
                    <a:pt x="3054" y="5413"/>
                    <a:pt x="2570" y="5684"/>
                    <a:pt x="2096" y="5786"/>
                  </a:cubicBezTo>
                  <a:cubicBezTo>
                    <a:pt x="2013" y="5801"/>
                    <a:pt x="1906" y="5816"/>
                    <a:pt x="1789" y="5816"/>
                  </a:cubicBezTo>
                  <a:cubicBezTo>
                    <a:pt x="1571" y="5816"/>
                    <a:pt x="1322" y="5766"/>
                    <a:pt x="1139" y="5583"/>
                  </a:cubicBezTo>
                  <a:cubicBezTo>
                    <a:pt x="858" y="5302"/>
                    <a:pt x="890" y="4861"/>
                    <a:pt x="947" y="4626"/>
                  </a:cubicBezTo>
                  <a:cubicBezTo>
                    <a:pt x="1036" y="4163"/>
                    <a:pt x="1317" y="3679"/>
                    <a:pt x="1723" y="3273"/>
                  </a:cubicBezTo>
                  <a:cubicBezTo>
                    <a:pt x="1826" y="3160"/>
                    <a:pt x="1939" y="3057"/>
                    <a:pt x="2061" y="2968"/>
                  </a:cubicBezTo>
                  <a:close/>
                  <a:moveTo>
                    <a:pt x="6311" y="4466"/>
                  </a:moveTo>
                  <a:cubicBezTo>
                    <a:pt x="6403" y="4612"/>
                    <a:pt x="6481" y="4772"/>
                    <a:pt x="6549" y="4940"/>
                  </a:cubicBezTo>
                  <a:cubicBezTo>
                    <a:pt x="6976" y="5965"/>
                    <a:pt x="6808" y="7047"/>
                    <a:pt x="6200" y="7296"/>
                  </a:cubicBezTo>
                  <a:cubicBezTo>
                    <a:pt x="6104" y="7336"/>
                    <a:pt x="6006" y="7353"/>
                    <a:pt x="5911" y="7353"/>
                  </a:cubicBezTo>
                  <a:cubicBezTo>
                    <a:pt x="5637" y="7353"/>
                    <a:pt x="5382" y="7215"/>
                    <a:pt x="5240" y="7114"/>
                  </a:cubicBezTo>
                  <a:cubicBezTo>
                    <a:pt x="4834" y="6844"/>
                    <a:pt x="4496" y="6406"/>
                    <a:pt x="4282" y="5876"/>
                  </a:cubicBezTo>
                  <a:cubicBezTo>
                    <a:pt x="4225" y="5740"/>
                    <a:pt x="4182" y="5605"/>
                    <a:pt x="4147" y="5470"/>
                  </a:cubicBezTo>
                  <a:cubicBezTo>
                    <a:pt x="4293" y="5313"/>
                    <a:pt x="4442" y="5132"/>
                    <a:pt x="4552" y="4950"/>
                  </a:cubicBezTo>
                  <a:cubicBezTo>
                    <a:pt x="4644" y="4964"/>
                    <a:pt x="4723" y="4975"/>
                    <a:pt x="4801" y="4986"/>
                  </a:cubicBezTo>
                  <a:lnTo>
                    <a:pt x="5353" y="6316"/>
                  </a:lnTo>
                  <a:lnTo>
                    <a:pt x="6108" y="6011"/>
                  </a:lnTo>
                  <a:lnTo>
                    <a:pt x="5645" y="4896"/>
                  </a:lnTo>
                  <a:cubicBezTo>
                    <a:pt x="5883" y="4815"/>
                    <a:pt x="6086" y="4694"/>
                    <a:pt x="6254" y="4523"/>
                  </a:cubicBezTo>
                  <a:cubicBezTo>
                    <a:pt x="6278" y="4501"/>
                    <a:pt x="6289" y="4491"/>
                    <a:pt x="6311" y="4466"/>
                  </a:cubicBezTo>
                  <a:close/>
                  <a:moveTo>
                    <a:pt x="3416" y="0"/>
                  </a:moveTo>
                  <a:cubicBezTo>
                    <a:pt x="2932" y="0"/>
                    <a:pt x="2514" y="158"/>
                    <a:pt x="2196" y="466"/>
                  </a:cubicBezTo>
                  <a:cubicBezTo>
                    <a:pt x="1791" y="882"/>
                    <a:pt x="1645" y="1480"/>
                    <a:pt x="1780" y="2167"/>
                  </a:cubicBezTo>
                  <a:cubicBezTo>
                    <a:pt x="1555" y="2313"/>
                    <a:pt x="1342" y="2494"/>
                    <a:pt x="1139" y="2686"/>
                  </a:cubicBezTo>
                  <a:cubicBezTo>
                    <a:pt x="619" y="3206"/>
                    <a:pt x="271" y="3836"/>
                    <a:pt x="135" y="4466"/>
                  </a:cubicBezTo>
                  <a:cubicBezTo>
                    <a:pt x="0" y="5153"/>
                    <a:pt x="157" y="5751"/>
                    <a:pt x="563" y="6168"/>
                  </a:cubicBezTo>
                  <a:cubicBezTo>
                    <a:pt x="868" y="6473"/>
                    <a:pt x="1296" y="6630"/>
                    <a:pt x="1780" y="6630"/>
                  </a:cubicBezTo>
                  <a:cubicBezTo>
                    <a:pt x="1939" y="6630"/>
                    <a:pt x="2096" y="6619"/>
                    <a:pt x="2264" y="6587"/>
                  </a:cubicBezTo>
                  <a:cubicBezTo>
                    <a:pt x="2670" y="6506"/>
                    <a:pt x="3089" y="6316"/>
                    <a:pt x="3470" y="6057"/>
                  </a:cubicBezTo>
                  <a:cubicBezTo>
                    <a:pt x="3481" y="6100"/>
                    <a:pt x="3506" y="6146"/>
                    <a:pt x="3527" y="6181"/>
                  </a:cubicBezTo>
                  <a:cubicBezTo>
                    <a:pt x="3798" y="6868"/>
                    <a:pt x="4249" y="7442"/>
                    <a:pt x="4780" y="7791"/>
                  </a:cubicBezTo>
                  <a:cubicBezTo>
                    <a:pt x="5131" y="8032"/>
                    <a:pt x="5524" y="8177"/>
                    <a:pt x="5917" y="8177"/>
                  </a:cubicBezTo>
                  <a:cubicBezTo>
                    <a:pt x="6114" y="8177"/>
                    <a:pt x="6311" y="8141"/>
                    <a:pt x="6503" y="8061"/>
                  </a:cubicBezTo>
                  <a:cubicBezTo>
                    <a:pt x="7044" y="7837"/>
                    <a:pt x="7417" y="7342"/>
                    <a:pt x="7552" y="6655"/>
                  </a:cubicBezTo>
                  <a:cubicBezTo>
                    <a:pt x="7674" y="6022"/>
                    <a:pt x="7585" y="5313"/>
                    <a:pt x="7314" y="4626"/>
                  </a:cubicBezTo>
                  <a:cubicBezTo>
                    <a:pt x="7157" y="4253"/>
                    <a:pt x="6954" y="3904"/>
                    <a:pt x="6706" y="3612"/>
                  </a:cubicBezTo>
                  <a:cubicBezTo>
                    <a:pt x="6741" y="3374"/>
                    <a:pt x="6727" y="3103"/>
                    <a:pt x="6684" y="2822"/>
                  </a:cubicBezTo>
                  <a:cubicBezTo>
                    <a:pt x="6549" y="2202"/>
                    <a:pt x="6200" y="1569"/>
                    <a:pt x="5680" y="1053"/>
                  </a:cubicBezTo>
                  <a:cubicBezTo>
                    <a:pt x="5150" y="533"/>
                    <a:pt x="4520" y="174"/>
                    <a:pt x="3901" y="49"/>
                  </a:cubicBezTo>
                  <a:cubicBezTo>
                    <a:pt x="3733" y="16"/>
                    <a:pt x="3571" y="0"/>
                    <a:pt x="3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3"/>
            <p:cNvSpPr/>
            <p:nvPr/>
          </p:nvSpPr>
          <p:spPr>
            <a:xfrm>
              <a:off x="3522538" y="2270600"/>
              <a:ext cx="20650" cy="20325"/>
            </a:xfrm>
            <a:custGeom>
              <a:avLst/>
              <a:gdLst/>
              <a:ahLst/>
              <a:cxnLst/>
              <a:rect l="l" t="t" r="r" b="b"/>
              <a:pathLst>
                <a:path w="826" h="813" extrusionOk="0">
                  <a:moveTo>
                    <a:pt x="0" y="1"/>
                  </a:moveTo>
                  <a:lnTo>
                    <a:pt x="0" y="812"/>
                  </a:lnTo>
                  <a:lnTo>
                    <a:pt x="825" y="812"/>
                  </a:lnTo>
                  <a:lnTo>
                    <a:pt x="8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3"/>
            <p:cNvSpPr/>
            <p:nvPr/>
          </p:nvSpPr>
          <p:spPr>
            <a:xfrm>
              <a:off x="3317963" y="2239850"/>
              <a:ext cx="20325" cy="20300"/>
            </a:xfrm>
            <a:custGeom>
              <a:avLst/>
              <a:gdLst/>
              <a:ahLst/>
              <a:cxnLst/>
              <a:rect l="l" t="t" r="r" b="b"/>
              <a:pathLst>
                <a:path w="813" h="812" extrusionOk="0">
                  <a:moveTo>
                    <a:pt x="1" y="0"/>
                  </a:moveTo>
                  <a:lnTo>
                    <a:pt x="1"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3"/>
            <p:cNvSpPr/>
            <p:nvPr/>
          </p:nvSpPr>
          <p:spPr>
            <a:xfrm>
              <a:off x="3389313" y="2403025"/>
              <a:ext cx="20575" cy="20575"/>
            </a:xfrm>
            <a:custGeom>
              <a:avLst/>
              <a:gdLst/>
              <a:ahLst/>
              <a:cxnLst/>
              <a:rect l="l" t="t" r="r" b="b"/>
              <a:pathLst>
                <a:path w="823" h="823" extrusionOk="0">
                  <a:moveTo>
                    <a:pt x="1" y="0"/>
                  </a:moveTo>
                  <a:lnTo>
                    <a:pt x="1" y="822"/>
                  </a:lnTo>
                  <a:lnTo>
                    <a:pt x="823" y="822"/>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3"/>
            <p:cNvSpPr/>
            <p:nvPr/>
          </p:nvSpPr>
          <p:spPr>
            <a:xfrm>
              <a:off x="3543163" y="2311175"/>
              <a:ext cx="20300" cy="20600"/>
            </a:xfrm>
            <a:custGeom>
              <a:avLst/>
              <a:gdLst/>
              <a:ahLst/>
              <a:cxnLst/>
              <a:rect l="l" t="t" r="r" b="b"/>
              <a:pathLst>
                <a:path w="812" h="824" extrusionOk="0">
                  <a:moveTo>
                    <a:pt x="0" y="1"/>
                  </a:moveTo>
                  <a:lnTo>
                    <a:pt x="0" y="823"/>
                  </a:lnTo>
                  <a:lnTo>
                    <a:pt x="812" y="823"/>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43"/>
          <p:cNvGrpSpPr/>
          <p:nvPr/>
        </p:nvGrpSpPr>
        <p:grpSpPr>
          <a:xfrm>
            <a:off x="5379813" y="3220788"/>
            <a:ext cx="348275" cy="348300"/>
            <a:chOff x="3295188" y="3801925"/>
            <a:chExt cx="348275" cy="348300"/>
          </a:xfrm>
        </p:grpSpPr>
        <p:sp>
          <p:nvSpPr>
            <p:cNvPr id="1034" name="Google Shape;1034;p43"/>
            <p:cNvSpPr/>
            <p:nvPr/>
          </p:nvSpPr>
          <p:spPr>
            <a:xfrm>
              <a:off x="3295188" y="3801925"/>
              <a:ext cx="348275" cy="348300"/>
            </a:xfrm>
            <a:custGeom>
              <a:avLst/>
              <a:gdLst/>
              <a:ahLst/>
              <a:cxnLst/>
              <a:rect l="l" t="t" r="r" b="b"/>
              <a:pathLst>
                <a:path w="13931" h="13932" extrusionOk="0">
                  <a:moveTo>
                    <a:pt x="11610" y="1737"/>
                  </a:moveTo>
                  <a:lnTo>
                    <a:pt x="12194" y="2324"/>
                  </a:lnTo>
                  <a:lnTo>
                    <a:pt x="10447" y="4058"/>
                  </a:lnTo>
                  <a:cubicBezTo>
                    <a:pt x="10443" y="4056"/>
                    <a:pt x="10441" y="4055"/>
                    <a:pt x="10441" y="4055"/>
                  </a:cubicBezTo>
                  <a:cubicBezTo>
                    <a:pt x="10439" y="4055"/>
                    <a:pt x="10447" y="4063"/>
                    <a:pt x="10447" y="4063"/>
                  </a:cubicBezTo>
                  <a:cubicBezTo>
                    <a:pt x="10446" y="4063"/>
                    <a:pt x="10385" y="3996"/>
                    <a:pt x="9873" y="3485"/>
                  </a:cubicBezTo>
                  <a:lnTo>
                    <a:pt x="11610" y="1737"/>
                  </a:lnTo>
                  <a:close/>
                  <a:moveTo>
                    <a:pt x="8713" y="3485"/>
                  </a:moveTo>
                  <a:lnTo>
                    <a:pt x="10447" y="5221"/>
                  </a:lnTo>
                  <a:lnTo>
                    <a:pt x="7553" y="8129"/>
                  </a:lnTo>
                  <a:lnTo>
                    <a:pt x="5805" y="6382"/>
                  </a:lnTo>
                  <a:lnTo>
                    <a:pt x="6389" y="5806"/>
                  </a:lnTo>
                  <a:lnTo>
                    <a:pt x="6966" y="6382"/>
                  </a:lnTo>
                  <a:lnTo>
                    <a:pt x="7553" y="5806"/>
                  </a:lnTo>
                  <a:lnTo>
                    <a:pt x="6966" y="5221"/>
                  </a:lnTo>
                  <a:lnTo>
                    <a:pt x="7553" y="4645"/>
                  </a:lnTo>
                  <a:lnTo>
                    <a:pt x="8126" y="5221"/>
                  </a:lnTo>
                  <a:lnTo>
                    <a:pt x="8713" y="4645"/>
                  </a:lnTo>
                  <a:lnTo>
                    <a:pt x="8126" y="4058"/>
                  </a:lnTo>
                  <a:lnTo>
                    <a:pt x="8713" y="3485"/>
                  </a:lnTo>
                  <a:close/>
                  <a:moveTo>
                    <a:pt x="5229" y="6966"/>
                  </a:moveTo>
                  <a:lnTo>
                    <a:pt x="6966" y="8703"/>
                  </a:lnTo>
                  <a:lnTo>
                    <a:pt x="5229" y="10450"/>
                  </a:lnTo>
                  <a:lnTo>
                    <a:pt x="3482" y="8703"/>
                  </a:lnTo>
                  <a:lnTo>
                    <a:pt x="5229" y="6966"/>
                  </a:lnTo>
                  <a:close/>
                  <a:moveTo>
                    <a:pt x="3482" y="9863"/>
                  </a:moveTo>
                  <a:lnTo>
                    <a:pt x="4069" y="10450"/>
                  </a:lnTo>
                  <a:lnTo>
                    <a:pt x="3200" y="11318"/>
                  </a:lnTo>
                  <a:lnTo>
                    <a:pt x="2616" y="10731"/>
                  </a:lnTo>
                  <a:lnTo>
                    <a:pt x="3482" y="9863"/>
                  </a:lnTo>
                  <a:close/>
                  <a:moveTo>
                    <a:pt x="11034" y="1"/>
                  </a:moveTo>
                  <a:lnTo>
                    <a:pt x="10447" y="577"/>
                  </a:lnTo>
                  <a:lnTo>
                    <a:pt x="11034" y="1164"/>
                  </a:lnTo>
                  <a:lnTo>
                    <a:pt x="9286" y="2898"/>
                  </a:lnTo>
                  <a:lnTo>
                    <a:pt x="8126" y="1737"/>
                  </a:lnTo>
                  <a:lnTo>
                    <a:pt x="7553" y="2324"/>
                  </a:lnTo>
                  <a:lnTo>
                    <a:pt x="8126" y="2898"/>
                  </a:lnTo>
                  <a:lnTo>
                    <a:pt x="2321" y="8703"/>
                  </a:lnTo>
                  <a:lnTo>
                    <a:pt x="2908" y="9290"/>
                  </a:lnTo>
                  <a:lnTo>
                    <a:pt x="1453" y="10731"/>
                  </a:lnTo>
                  <a:lnTo>
                    <a:pt x="2040" y="11318"/>
                  </a:lnTo>
                  <a:lnTo>
                    <a:pt x="0" y="13347"/>
                  </a:lnTo>
                  <a:lnTo>
                    <a:pt x="587" y="13931"/>
                  </a:lnTo>
                  <a:lnTo>
                    <a:pt x="2616" y="11892"/>
                  </a:lnTo>
                  <a:lnTo>
                    <a:pt x="3200" y="12479"/>
                  </a:lnTo>
                  <a:lnTo>
                    <a:pt x="4645" y="11023"/>
                  </a:lnTo>
                  <a:lnTo>
                    <a:pt x="5229" y="11610"/>
                  </a:lnTo>
                  <a:lnTo>
                    <a:pt x="11034" y="5806"/>
                  </a:lnTo>
                  <a:lnTo>
                    <a:pt x="11610" y="6382"/>
                  </a:lnTo>
                  <a:lnTo>
                    <a:pt x="12194" y="5806"/>
                  </a:lnTo>
                  <a:lnTo>
                    <a:pt x="11034" y="4645"/>
                  </a:lnTo>
                  <a:lnTo>
                    <a:pt x="12770" y="2898"/>
                  </a:lnTo>
                  <a:lnTo>
                    <a:pt x="13355" y="3485"/>
                  </a:lnTo>
                  <a:lnTo>
                    <a:pt x="13931" y="2898"/>
                  </a:lnTo>
                  <a:cubicBezTo>
                    <a:pt x="13593" y="2571"/>
                    <a:pt x="11407" y="385"/>
                    <a:pt x="1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3"/>
            <p:cNvSpPr/>
            <p:nvPr/>
          </p:nvSpPr>
          <p:spPr>
            <a:xfrm>
              <a:off x="3315463" y="3825950"/>
              <a:ext cx="92475" cy="129575"/>
            </a:xfrm>
            <a:custGeom>
              <a:avLst/>
              <a:gdLst/>
              <a:ahLst/>
              <a:cxnLst/>
              <a:rect l="l" t="t" r="r" b="b"/>
              <a:pathLst>
                <a:path w="3699" h="5183" extrusionOk="0">
                  <a:moveTo>
                    <a:pt x="1848" y="1363"/>
                  </a:moveTo>
                  <a:cubicBezTo>
                    <a:pt x="2108" y="1734"/>
                    <a:pt x="2873" y="2884"/>
                    <a:pt x="2873" y="3335"/>
                  </a:cubicBezTo>
                  <a:cubicBezTo>
                    <a:pt x="2873" y="3898"/>
                    <a:pt x="2414" y="4360"/>
                    <a:pt x="1848" y="4360"/>
                  </a:cubicBezTo>
                  <a:cubicBezTo>
                    <a:pt x="1286" y="4360"/>
                    <a:pt x="823" y="3898"/>
                    <a:pt x="823" y="3335"/>
                  </a:cubicBezTo>
                  <a:cubicBezTo>
                    <a:pt x="823" y="2884"/>
                    <a:pt x="1589" y="1734"/>
                    <a:pt x="1848" y="1363"/>
                  </a:cubicBezTo>
                  <a:close/>
                  <a:moveTo>
                    <a:pt x="1848" y="0"/>
                  </a:moveTo>
                  <a:cubicBezTo>
                    <a:pt x="1296" y="720"/>
                    <a:pt x="1" y="2410"/>
                    <a:pt x="1" y="3335"/>
                  </a:cubicBezTo>
                  <a:cubicBezTo>
                    <a:pt x="1" y="4350"/>
                    <a:pt x="834" y="5183"/>
                    <a:pt x="1848" y="5183"/>
                  </a:cubicBezTo>
                  <a:cubicBezTo>
                    <a:pt x="2863" y="5183"/>
                    <a:pt x="3698" y="4350"/>
                    <a:pt x="3698" y="3335"/>
                  </a:cubicBezTo>
                  <a:cubicBezTo>
                    <a:pt x="3698" y="2421"/>
                    <a:pt x="2414" y="720"/>
                    <a:pt x="1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43"/>
          <p:cNvGrpSpPr/>
          <p:nvPr/>
        </p:nvGrpSpPr>
        <p:grpSpPr>
          <a:xfrm>
            <a:off x="7341713" y="3220813"/>
            <a:ext cx="352275" cy="348250"/>
            <a:chOff x="2487888" y="3801925"/>
            <a:chExt cx="352275" cy="348250"/>
          </a:xfrm>
        </p:grpSpPr>
        <p:sp>
          <p:nvSpPr>
            <p:cNvPr id="1037" name="Google Shape;1037;p43"/>
            <p:cNvSpPr/>
            <p:nvPr/>
          </p:nvSpPr>
          <p:spPr>
            <a:xfrm>
              <a:off x="2675288" y="3883950"/>
              <a:ext cx="71900" cy="93025"/>
            </a:xfrm>
            <a:custGeom>
              <a:avLst/>
              <a:gdLst/>
              <a:ahLst/>
              <a:cxnLst/>
              <a:rect l="l" t="t" r="r" b="b"/>
              <a:pathLst>
                <a:path w="2876" h="3721" extrusionOk="0">
                  <a:moveTo>
                    <a:pt x="1431" y="1240"/>
                  </a:moveTo>
                  <a:cubicBezTo>
                    <a:pt x="1769" y="1646"/>
                    <a:pt x="2053" y="2097"/>
                    <a:pt x="2053" y="2289"/>
                  </a:cubicBezTo>
                  <a:cubicBezTo>
                    <a:pt x="2053" y="2627"/>
                    <a:pt x="1769" y="2898"/>
                    <a:pt x="1431" y="2898"/>
                  </a:cubicBezTo>
                  <a:cubicBezTo>
                    <a:pt x="1093" y="2898"/>
                    <a:pt x="822" y="2627"/>
                    <a:pt x="822" y="2289"/>
                  </a:cubicBezTo>
                  <a:cubicBezTo>
                    <a:pt x="822" y="2097"/>
                    <a:pt x="1106" y="1646"/>
                    <a:pt x="1431" y="1240"/>
                  </a:cubicBezTo>
                  <a:close/>
                  <a:moveTo>
                    <a:pt x="1431" y="1"/>
                  </a:moveTo>
                  <a:cubicBezTo>
                    <a:pt x="1388" y="69"/>
                    <a:pt x="0" y="1432"/>
                    <a:pt x="0" y="2289"/>
                  </a:cubicBezTo>
                  <a:cubicBezTo>
                    <a:pt x="0" y="3076"/>
                    <a:pt x="644" y="3720"/>
                    <a:pt x="1431" y="3720"/>
                  </a:cubicBezTo>
                  <a:cubicBezTo>
                    <a:pt x="2232" y="3720"/>
                    <a:pt x="2875" y="3076"/>
                    <a:pt x="2875" y="2289"/>
                  </a:cubicBezTo>
                  <a:cubicBezTo>
                    <a:pt x="2875" y="1556"/>
                    <a:pt x="1929" y="531"/>
                    <a:pt x="1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3"/>
            <p:cNvSpPr/>
            <p:nvPr/>
          </p:nvSpPr>
          <p:spPr>
            <a:xfrm>
              <a:off x="2487888" y="3801925"/>
              <a:ext cx="352275" cy="348250"/>
            </a:xfrm>
            <a:custGeom>
              <a:avLst/>
              <a:gdLst/>
              <a:ahLst/>
              <a:cxnLst/>
              <a:rect l="l" t="t" r="r" b="b"/>
              <a:pathLst>
                <a:path w="14091" h="13930" extrusionOk="0">
                  <a:moveTo>
                    <a:pt x="8927" y="826"/>
                  </a:moveTo>
                  <a:cubicBezTo>
                    <a:pt x="11329" y="826"/>
                    <a:pt x="13268" y="2763"/>
                    <a:pt x="13268" y="5154"/>
                  </a:cubicBezTo>
                  <a:cubicBezTo>
                    <a:pt x="13268" y="7553"/>
                    <a:pt x="11329" y="9492"/>
                    <a:pt x="8927" y="9492"/>
                  </a:cubicBezTo>
                  <a:cubicBezTo>
                    <a:pt x="6539" y="9492"/>
                    <a:pt x="4599" y="7553"/>
                    <a:pt x="4599" y="5154"/>
                  </a:cubicBezTo>
                  <a:cubicBezTo>
                    <a:pt x="4599" y="2763"/>
                    <a:pt x="6539" y="826"/>
                    <a:pt x="8927" y="826"/>
                  </a:cubicBezTo>
                  <a:close/>
                  <a:moveTo>
                    <a:pt x="3247" y="9695"/>
                  </a:moveTo>
                  <a:lnTo>
                    <a:pt x="4410" y="10845"/>
                  </a:lnTo>
                  <a:lnTo>
                    <a:pt x="2381" y="12874"/>
                  </a:lnTo>
                  <a:cubicBezTo>
                    <a:pt x="2217" y="13037"/>
                    <a:pt x="2006" y="13119"/>
                    <a:pt x="1795" y="13119"/>
                  </a:cubicBezTo>
                  <a:cubicBezTo>
                    <a:pt x="1585" y="13119"/>
                    <a:pt x="1376" y="13037"/>
                    <a:pt x="1218" y="12874"/>
                  </a:cubicBezTo>
                  <a:cubicBezTo>
                    <a:pt x="904" y="12557"/>
                    <a:pt x="904" y="12038"/>
                    <a:pt x="1218" y="11713"/>
                  </a:cubicBezTo>
                  <a:lnTo>
                    <a:pt x="3247" y="9695"/>
                  </a:lnTo>
                  <a:close/>
                  <a:moveTo>
                    <a:pt x="8927" y="1"/>
                  </a:moveTo>
                  <a:cubicBezTo>
                    <a:pt x="6087" y="1"/>
                    <a:pt x="3777" y="2300"/>
                    <a:pt x="3777" y="5154"/>
                  </a:cubicBezTo>
                  <a:cubicBezTo>
                    <a:pt x="3777" y="6393"/>
                    <a:pt x="4218" y="7564"/>
                    <a:pt x="5005" y="8500"/>
                  </a:cubicBezTo>
                  <a:lnTo>
                    <a:pt x="4115" y="9390"/>
                  </a:lnTo>
                  <a:lnTo>
                    <a:pt x="3247" y="8521"/>
                  </a:lnTo>
                  <a:lnTo>
                    <a:pt x="645" y="11126"/>
                  </a:lnTo>
                  <a:cubicBezTo>
                    <a:pt x="1" y="11767"/>
                    <a:pt x="1" y="12806"/>
                    <a:pt x="645" y="13447"/>
                  </a:cubicBezTo>
                  <a:cubicBezTo>
                    <a:pt x="960" y="13769"/>
                    <a:pt x="1377" y="13930"/>
                    <a:pt x="1795" y="13930"/>
                  </a:cubicBezTo>
                  <a:cubicBezTo>
                    <a:pt x="2214" y="13930"/>
                    <a:pt x="2634" y="13769"/>
                    <a:pt x="2955" y="13447"/>
                  </a:cubicBezTo>
                  <a:lnTo>
                    <a:pt x="5570" y="10845"/>
                  </a:lnTo>
                  <a:lnTo>
                    <a:pt x="4691" y="9977"/>
                  </a:lnTo>
                  <a:lnTo>
                    <a:pt x="5592" y="9076"/>
                  </a:lnTo>
                  <a:cubicBezTo>
                    <a:pt x="6517" y="9874"/>
                    <a:pt x="7688" y="10315"/>
                    <a:pt x="8927" y="10315"/>
                  </a:cubicBezTo>
                  <a:cubicBezTo>
                    <a:pt x="11781" y="10315"/>
                    <a:pt x="14091" y="8005"/>
                    <a:pt x="14091" y="5154"/>
                  </a:cubicBezTo>
                  <a:cubicBezTo>
                    <a:pt x="14091" y="2300"/>
                    <a:pt x="11781" y="1"/>
                    <a:pt x="8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3"/>
            <p:cNvSpPr/>
            <p:nvPr/>
          </p:nvSpPr>
          <p:spPr>
            <a:xfrm>
              <a:off x="2597238" y="3845350"/>
              <a:ext cx="199525" cy="171050"/>
            </a:xfrm>
            <a:custGeom>
              <a:avLst/>
              <a:gdLst/>
              <a:ahLst/>
              <a:cxnLst/>
              <a:rect l="l" t="t" r="r" b="b"/>
              <a:pathLst>
                <a:path w="7981" h="6842" extrusionOk="0">
                  <a:moveTo>
                    <a:pt x="4553" y="823"/>
                  </a:moveTo>
                  <a:cubicBezTo>
                    <a:pt x="5997" y="823"/>
                    <a:pt x="7158" y="1983"/>
                    <a:pt x="7158" y="3417"/>
                  </a:cubicBezTo>
                  <a:cubicBezTo>
                    <a:pt x="7158" y="4859"/>
                    <a:pt x="5997" y="6019"/>
                    <a:pt x="4553" y="6019"/>
                  </a:cubicBezTo>
                  <a:cubicBezTo>
                    <a:pt x="3866" y="6019"/>
                    <a:pt x="3214" y="5748"/>
                    <a:pt x="2716" y="5253"/>
                  </a:cubicBezTo>
                  <a:cubicBezTo>
                    <a:pt x="1093" y="3630"/>
                    <a:pt x="2254" y="823"/>
                    <a:pt x="4553" y="823"/>
                  </a:cubicBezTo>
                  <a:close/>
                  <a:moveTo>
                    <a:pt x="4553" y="0"/>
                  </a:moveTo>
                  <a:cubicBezTo>
                    <a:pt x="1524" y="0"/>
                    <a:pt x="1" y="3698"/>
                    <a:pt x="2143" y="5838"/>
                  </a:cubicBezTo>
                  <a:cubicBezTo>
                    <a:pt x="2784" y="6481"/>
                    <a:pt x="3641" y="6841"/>
                    <a:pt x="4553" y="6841"/>
                  </a:cubicBezTo>
                  <a:cubicBezTo>
                    <a:pt x="6446" y="6841"/>
                    <a:pt x="7980" y="5310"/>
                    <a:pt x="7980" y="3417"/>
                  </a:cubicBezTo>
                  <a:cubicBezTo>
                    <a:pt x="7980" y="1534"/>
                    <a:pt x="6446" y="0"/>
                    <a:pt x="4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40" name="Google Shape;1040;p43"/>
          <p:cNvCxnSpPr>
            <a:stCxn id="974" idx="3"/>
            <a:endCxn id="986" idx="1"/>
          </p:cNvCxnSpPr>
          <p:nvPr/>
        </p:nvCxnSpPr>
        <p:spPr>
          <a:xfrm flipH="1">
            <a:off x="1351800" y="1636688"/>
            <a:ext cx="6440400" cy="1758300"/>
          </a:xfrm>
          <a:prstGeom prst="bentConnector5">
            <a:avLst>
              <a:gd name="adj1" fmla="val -9897"/>
              <a:gd name="adj2" fmla="val 67209"/>
              <a:gd name="adj3" fmla="val 109693"/>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800" b="0">
                <a:latin typeface="Raleway Black"/>
                <a:ea typeface="Raleway Black"/>
                <a:cs typeface="Raleway Black"/>
                <a:sym typeface="Raleway Black"/>
              </a:rPr>
              <a:t>DIAGNOSIS AND TREATMENT FLOWCHART</a:t>
            </a:r>
            <a:endParaRPr sz="2800" b="0">
              <a:latin typeface="Raleway Black"/>
              <a:ea typeface="Raleway Black"/>
              <a:cs typeface="Raleway Black"/>
              <a:sym typeface="Raleway Black"/>
            </a:endParaRPr>
          </a:p>
        </p:txBody>
      </p:sp>
      <p:sp>
        <p:nvSpPr>
          <p:cNvPr id="1046" name="Google Shape;1046;p44"/>
          <p:cNvSpPr/>
          <p:nvPr/>
        </p:nvSpPr>
        <p:spPr>
          <a:xfrm>
            <a:off x="720000" y="1095300"/>
            <a:ext cx="7704000" cy="351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700">
                <a:solidFill>
                  <a:schemeClr val="dk1"/>
                </a:solidFill>
                <a:latin typeface="Raleway Black"/>
                <a:ea typeface="Raleway Black"/>
                <a:cs typeface="Raleway Black"/>
                <a:sym typeface="Raleway Black"/>
              </a:rPr>
              <a:t>START</a:t>
            </a:r>
            <a:endParaRPr sz="1700">
              <a:solidFill>
                <a:schemeClr val="dk1"/>
              </a:solidFill>
              <a:latin typeface="Raleway Black"/>
              <a:ea typeface="Raleway Black"/>
              <a:cs typeface="Raleway Black"/>
              <a:sym typeface="Raleway Black"/>
            </a:endParaRPr>
          </a:p>
        </p:txBody>
      </p:sp>
      <p:sp>
        <p:nvSpPr>
          <p:cNvPr id="1047" name="Google Shape;1047;p44"/>
          <p:cNvSpPr/>
          <p:nvPr/>
        </p:nvSpPr>
        <p:spPr>
          <a:xfrm>
            <a:off x="2678177" y="1847775"/>
            <a:ext cx="1829400" cy="517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DIAGNOSTIC TEST</a:t>
            </a:r>
            <a:endParaRPr sz="1200">
              <a:solidFill>
                <a:schemeClr val="dk1"/>
              </a:solidFill>
              <a:latin typeface="Raleway Black"/>
              <a:ea typeface="Raleway Black"/>
              <a:cs typeface="Raleway Black"/>
              <a:sym typeface="Raleway Black"/>
            </a:endParaRPr>
          </a:p>
        </p:txBody>
      </p:sp>
      <p:sp>
        <p:nvSpPr>
          <p:cNvPr id="1048" name="Google Shape;1048;p44"/>
          <p:cNvSpPr/>
          <p:nvPr/>
        </p:nvSpPr>
        <p:spPr>
          <a:xfrm>
            <a:off x="720000" y="1847775"/>
            <a:ext cx="1829400" cy="517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PATIENT SYMPTOMS</a:t>
            </a:r>
            <a:endParaRPr sz="1200">
              <a:solidFill>
                <a:schemeClr val="dk1"/>
              </a:solidFill>
              <a:latin typeface="Raleway Black"/>
              <a:ea typeface="Raleway Black"/>
              <a:cs typeface="Raleway Black"/>
              <a:sym typeface="Raleway Black"/>
            </a:endParaRPr>
          </a:p>
        </p:txBody>
      </p:sp>
      <p:sp>
        <p:nvSpPr>
          <p:cNvPr id="1049" name="Google Shape;1049;p44"/>
          <p:cNvSpPr/>
          <p:nvPr/>
        </p:nvSpPr>
        <p:spPr>
          <a:xfrm>
            <a:off x="4636355" y="1847775"/>
            <a:ext cx="1829400" cy="517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DIAGNOSIS CONFIRMED</a:t>
            </a:r>
            <a:endParaRPr sz="1200">
              <a:solidFill>
                <a:schemeClr val="dk1"/>
              </a:solidFill>
              <a:latin typeface="Raleway Black"/>
              <a:ea typeface="Raleway Black"/>
              <a:cs typeface="Raleway Black"/>
              <a:sym typeface="Raleway Black"/>
            </a:endParaRPr>
          </a:p>
        </p:txBody>
      </p:sp>
      <p:sp>
        <p:nvSpPr>
          <p:cNvPr id="1050" name="Google Shape;1050;p44"/>
          <p:cNvSpPr/>
          <p:nvPr/>
        </p:nvSpPr>
        <p:spPr>
          <a:xfrm>
            <a:off x="720000" y="2441850"/>
            <a:ext cx="1829400" cy="1421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Barlow"/>
                <a:ea typeface="Barlow"/>
                <a:cs typeface="Barlow"/>
                <a:sym typeface="Barlow"/>
              </a:rPr>
              <a:t>List the symptoms that the patient is experiencing: </a:t>
            </a:r>
            <a:endParaRPr sz="1000">
              <a:solidFill>
                <a:schemeClr val="dk1"/>
              </a:solidFill>
              <a:latin typeface="Barlow"/>
              <a:ea typeface="Barlow"/>
              <a:cs typeface="Barlow"/>
              <a:sym typeface="Barlow"/>
            </a:endParaRPr>
          </a:p>
          <a:p>
            <a:pPr marL="285750" lvl="0" indent="-234950" algn="l" rtl="0">
              <a:spcBef>
                <a:spcPts val="0"/>
              </a:spcBef>
              <a:spcAft>
                <a:spcPts val="0"/>
              </a:spcAft>
              <a:buClr>
                <a:schemeClr val="lt1"/>
              </a:buClr>
              <a:buSzPts val="1000"/>
              <a:buFont typeface="Barlow"/>
              <a:buAutoNum type="alphaUcPeriod"/>
            </a:pPr>
            <a:r>
              <a:rPr lang="en" sz="1000">
                <a:solidFill>
                  <a:schemeClr val="dk1"/>
                </a:solidFill>
                <a:latin typeface="Barlow"/>
                <a:ea typeface="Barlow"/>
                <a:cs typeface="Barlow"/>
                <a:sym typeface="Barlow"/>
              </a:rPr>
              <a:t>Write the symptoms of the patient</a:t>
            </a:r>
            <a:endParaRPr sz="1000">
              <a:solidFill>
                <a:schemeClr val="dk1"/>
              </a:solidFill>
              <a:latin typeface="Barlow"/>
              <a:ea typeface="Barlow"/>
              <a:cs typeface="Barlow"/>
              <a:sym typeface="Barlow"/>
            </a:endParaRPr>
          </a:p>
          <a:p>
            <a:pPr marL="285750" lvl="0" indent="-234950" algn="l" rtl="0">
              <a:spcBef>
                <a:spcPts val="0"/>
              </a:spcBef>
              <a:spcAft>
                <a:spcPts val="0"/>
              </a:spcAft>
              <a:buClr>
                <a:schemeClr val="lt1"/>
              </a:buClr>
              <a:buSzPts val="1000"/>
              <a:buFont typeface="Barlow"/>
              <a:buAutoNum type="alphaUcPeriod"/>
            </a:pPr>
            <a:r>
              <a:rPr lang="en" sz="1000">
                <a:solidFill>
                  <a:schemeClr val="dk1"/>
                </a:solidFill>
                <a:latin typeface="Barlow"/>
                <a:ea typeface="Barlow"/>
                <a:cs typeface="Barlow"/>
                <a:sym typeface="Barlow"/>
              </a:rPr>
              <a:t>Write the symptoms of the patient</a:t>
            </a:r>
            <a:endParaRPr sz="1000">
              <a:solidFill>
                <a:schemeClr val="dk1"/>
              </a:solidFill>
              <a:latin typeface="Barlow"/>
              <a:ea typeface="Barlow"/>
              <a:cs typeface="Barlow"/>
              <a:sym typeface="Barlow"/>
            </a:endParaRPr>
          </a:p>
          <a:p>
            <a:pPr marL="285750" lvl="0" indent="-234950" algn="l" rtl="0">
              <a:spcBef>
                <a:spcPts val="0"/>
              </a:spcBef>
              <a:spcAft>
                <a:spcPts val="0"/>
              </a:spcAft>
              <a:buClr>
                <a:schemeClr val="lt1"/>
              </a:buClr>
              <a:buSzPts val="1000"/>
              <a:buFont typeface="Barlow"/>
              <a:buAutoNum type="alphaUcPeriod"/>
            </a:pPr>
            <a:r>
              <a:rPr lang="en" sz="1000">
                <a:solidFill>
                  <a:schemeClr val="dk1"/>
                </a:solidFill>
                <a:latin typeface="Barlow"/>
                <a:ea typeface="Barlow"/>
                <a:cs typeface="Barlow"/>
                <a:sym typeface="Barlow"/>
              </a:rPr>
              <a:t>Write the symptoms of the patient</a:t>
            </a:r>
            <a:endParaRPr sz="1000">
              <a:solidFill>
                <a:schemeClr val="dk1"/>
              </a:solidFill>
              <a:latin typeface="Barlow"/>
              <a:ea typeface="Barlow"/>
              <a:cs typeface="Barlow"/>
              <a:sym typeface="Barlow"/>
            </a:endParaRPr>
          </a:p>
        </p:txBody>
      </p:sp>
      <p:cxnSp>
        <p:nvCxnSpPr>
          <p:cNvPr id="1051" name="Google Shape;1051;p44"/>
          <p:cNvCxnSpPr>
            <a:stCxn id="1046" idx="2"/>
            <a:endCxn id="1048" idx="0"/>
          </p:cNvCxnSpPr>
          <p:nvPr/>
        </p:nvCxnSpPr>
        <p:spPr>
          <a:xfrm rot="5400000">
            <a:off x="2903100" y="178800"/>
            <a:ext cx="400500" cy="2937300"/>
          </a:xfrm>
          <a:prstGeom prst="bentConnector3">
            <a:avLst>
              <a:gd name="adj1" fmla="val 50009"/>
            </a:avLst>
          </a:prstGeom>
          <a:noFill/>
          <a:ln w="9525" cap="flat" cmpd="sng">
            <a:solidFill>
              <a:schemeClr val="dk1"/>
            </a:solidFill>
            <a:prstDash val="solid"/>
            <a:round/>
            <a:headEnd type="none" w="med" len="med"/>
            <a:tailEnd type="oval" w="med" len="med"/>
          </a:ln>
        </p:spPr>
      </p:cxnSp>
      <p:cxnSp>
        <p:nvCxnSpPr>
          <p:cNvPr id="1052" name="Google Shape;1052;p44"/>
          <p:cNvCxnSpPr>
            <a:stCxn id="1048" idx="2"/>
            <a:endCxn id="1050" idx="0"/>
          </p:cNvCxnSpPr>
          <p:nvPr/>
        </p:nvCxnSpPr>
        <p:spPr>
          <a:xfrm rot="-5400000" flipH="1">
            <a:off x="1596900" y="2403375"/>
            <a:ext cx="76200" cy="600"/>
          </a:xfrm>
          <a:prstGeom prst="bentConnector3">
            <a:avLst>
              <a:gd name="adj1" fmla="val 50049"/>
            </a:avLst>
          </a:prstGeom>
          <a:noFill/>
          <a:ln w="9525" cap="flat" cmpd="sng">
            <a:solidFill>
              <a:schemeClr val="dk1"/>
            </a:solidFill>
            <a:prstDash val="solid"/>
            <a:round/>
            <a:headEnd type="none" w="med" len="med"/>
            <a:tailEnd type="none" w="med" len="med"/>
          </a:ln>
        </p:spPr>
      </p:cxnSp>
      <p:cxnSp>
        <p:nvCxnSpPr>
          <p:cNvPr id="1053" name="Google Shape;1053;p44"/>
          <p:cNvCxnSpPr>
            <a:stCxn id="1047" idx="2"/>
            <a:endCxn id="1054" idx="0"/>
          </p:cNvCxnSpPr>
          <p:nvPr/>
        </p:nvCxnSpPr>
        <p:spPr>
          <a:xfrm rot="-5400000" flipH="1">
            <a:off x="3555077" y="2403375"/>
            <a:ext cx="76200" cy="600"/>
          </a:xfrm>
          <a:prstGeom prst="bentConnector3">
            <a:avLst>
              <a:gd name="adj1" fmla="val 50049"/>
            </a:avLst>
          </a:prstGeom>
          <a:noFill/>
          <a:ln w="9525" cap="flat" cmpd="sng">
            <a:solidFill>
              <a:schemeClr val="dk1"/>
            </a:solidFill>
            <a:prstDash val="solid"/>
            <a:round/>
            <a:headEnd type="none" w="med" len="med"/>
            <a:tailEnd type="none" w="med" len="med"/>
          </a:ln>
        </p:spPr>
      </p:cxnSp>
      <p:sp>
        <p:nvSpPr>
          <p:cNvPr id="1054" name="Google Shape;1054;p44"/>
          <p:cNvSpPr/>
          <p:nvPr/>
        </p:nvSpPr>
        <p:spPr>
          <a:xfrm>
            <a:off x="2678177" y="2441850"/>
            <a:ext cx="1829400" cy="1421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Barlow"/>
                <a:ea typeface="Barlow"/>
                <a:cs typeface="Barlow"/>
                <a:sym typeface="Barlow"/>
              </a:rPr>
              <a:t>List the diagnostic tests that were performed: </a:t>
            </a:r>
            <a:endParaRPr sz="1000">
              <a:solidFill>
                <a:schemeClr val="dk1"/>
              </a:solidFill>
              <a:latin typeface="Barlow"/>
              <a:ea typeface="Barlow"/>
              <a:cs typeface="Barlow"/>
              <a:sym typeface="Barlow"/>
            </a:endParaRPr>
          </a:p>
          <a:p>
            <a:pPr marL="285750" lvl="0" indent="-234950" algn="l" rtl="0">
              <a:spcBef>
                <a:spcPts val="0"/>
              </a:spcBef>
              <a:spcAft>
                <a:spcPts val="0"/>
              </a:spcAft>
              <a:buClr>
                <a:schemeClr val="lt1"/>
              </a:buClr>
              <a:buSzPts val="1000"/>
              <a:buFont typeface="Barlow"/>
              <a:buAutoNum type="alphaUcPeriod"/>
            </a:pPr>
            <a:r>
              <a:rPr lang="en" sz="1000">
                <a:solidFill>
                  <a:schemeClr val="dk1"/>
                </a:solidFill>
                <a:latin typeface="Barlow"/>
                <a:ea typeface="Barlow"/>
                <a:cs typeface="Barlow"/>
                <a:sym typeface="Barlow"/>
              </a:rPr>
              <a:t>Write the diagnostic test performed</a:t>
            </a:r>
            <a:endParaRPr sz="1000">
              <a:solidFill>
                <a:schemeClr val="dk1"/>
              </a:solidFill>
              <a:latin typeface="Barlow"/>
              <a:ea typeface="Barlow"/>
              <a:cs typeface="Barlow"/>
              <a:sym typeface="Barlow"/>
            </a:endParaRPr>
          </a:p>
          <a:p>
            <a:pPr marL="285750" lvl="0" indent="-234950" algn="l" rtl="0">
              <a:spcBef>
                <a:spcPts val="0"/>
              </a:spcBef>
              <a:spcAft>
                <a:spcPts val="0"/>
              </a:spcAft>
              <a:buClr>
                <a:schemeClr val="lt1"/>
              </a:buClr>
              <a:buSzPts val="1000"/>
              <a:buFont typeface="Barlow"/>
              <a:buAutoNum type="alphaUcPeriod"/>
            </a:pPr>
            <a:r>
              <a:rPr lang="en" sz="1000">
                <a:solidFill>
                  <a:schemeClr val="dk1"/>
                </a:solidFill>
                <a:latin typeface="Barlow"/>
                <a:ea typeface="Barlow"/>
                <a:cs typeface="Barlow"/>
                <a:sym typeface="Barlow"/>
              </a:rPr>
              <a:t>Write the diagnostic test performed</a:t>
            </a:r>
            <a:endParaRPr sz="1000">
              <a:solidFill>
                <a:schemeClr val="dk1"/>
              </a:solidFill>
              <a:latin typeface="Barlow"/>
              <a:ea typeface="Barlow"/>
              <a:cs typeface="Barlow"/>
              <a:sym typeface="Barlow"/>
            </a:endParaRPr>
          </a:p>
          <a:p>
            <a:pPr marL="285750" lvl="0" indent="-234950" algn="l" rtl="0">
              <a:spcBef>
                <a:spcPts val="0"/>
              </a:spcBef>
              <a:spcAft>
                <a:spcPts val="0"/>
              </a:spcAft>
              <a:buClr>
                <a:schemeClr val="lt1"/>
              </a:buClr>
              <a:buSzPts val="1000"/>
              <a:buFont typeface="Barlow"/>
              <a:buAutoNum type="alphaUcPeriod"/>
            </a:pPr>
            <a:r>
              <a:rPr lang="en" sz="1000">
                <a:solidFill>
                  <a:schemeClr val="dk1"/>
                </a:solidFill>
                <a:latin typeface="Barlow"/>
                <a:ea typeface="Barlow"/>
                <a:cs typeface="Barlow"/>
                <a:sym typeface="Barlow"/>
              </a:rPr>
              <a:t>Write the diagnostic test performed</a:t>
            </a:r>
            <a:endParaRPr sz="1000">
              <a:solidFill>
                <a:schemeClr val="dk1"/>
              </a:solidFill>
              <a:latin typeface="Barlow"/>
              <a:ea typeface="Barlow"/>
              <a:cs typeface="Barlow"/>
              <a:sym typeface="Barlow"/>
            </a:endParaRPr>
          </a:p>
        </p:txBody>
      </p:sp>
      <p:sp>
        <p:nvSpPr>
          <p:cNvPr id="1055" name="Google Shape;1055;p44"/>
          <p:cNvSpPr/>
          <p:nvPr/>
        </p:nvSpPr>
        <p:spPr>
          <a:xfrm>
            <a:off x="6594532" y="1847775"/>
            <a:ext cx="1829400" cy="517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PRESCRIBE TREATMENT</a:t>
            </a:r>
            <a:endParaRPr sz="1200">
              <a:solidFill>
                <a:schemeClr val="dk1"/>
              </a:solidFill>
              <a:latin typeface="Raleway Black"/>
              <a:ea typeface="Raleway Black"/>
              <a:cs typeface="Raleway Black"/>
              <a:sym typeface="Raleway Black"/>
            </a:endParaRPr>
          </a:p>
        </p:txBody>
      </p:sp>
      <p:cxnSp>
        <p:nvCxnSpPr>
          <p:cNvPr id="1056" name="Google Shape;1056;p44"/>
          <p:cNvCxnSpPr>
            <a:stCxn id="1055" idx="2"/>
            <a:endCxn id="1057" idx="0"/>
          </p:cNvCxnSpPr>
          <p:nvPr/>
        </p:nvCxnSpPr>
        <p:spPr>
          <a:xfrm rot="-5400000" flipH="1">
            <a:off x="7471432" y="2403375"/>
            <a:ext cx="76200" cy="600"/>
          </a:xfrm>
          <a:prstGeom prst="bentConnector3">
            <a:avLst>
              <a:gd name="adj1" fmla="val 50049"/>
            </a:avLst>
          </a:prstGeom>
          <a:noFill/>
          <a:ln w="9525" cap="flat" cmpd="sng">
            <a:solidFill>
              <a:schemeClr val="dk1"/>
            </a:solidFill>
            <a:prstDash val="solid"/>
            <a:round/>
            <a:headEnd type="none" w="med" len="med"/>
            <a:tailEnd type="none" w="med" len="med"/>
          </a:ln>
        </p:spPr>
      </p:cxnSp>
      <p:sp>
        <p:nvSpPr>
          <p:cNvPr id="1057" name="Google Shape;1057;p44"/>
          <p:cNvSpPr/>
          <p:nvPr/>
        </p:nvSpPr>
        <p:spPr>
          <a:xfrm>
            <a:off x="6594532" y="2441850"/>
            <a:ext cx="1829400" cy="1421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Barlow"/>
                <a:ea typeface="Barlow"/>
                <a:cs typeface="Barlow"/>
                <a:sym typeface="Barlow"/>
              </a:rPr>
              <a:t>List the recommended treatment options</a:t>
            </a:r>
            <a:endParaRPr sz="1000">
              <a:solidFill>
                <a:schemeClr val="dk1"/>
              </a:solidFill>
              <a:latin typeface="Barlow"/>
              <a:ea typeface="Barlow"/>
              <a:cs typeface="Barlow"/>
              <a:sym typeface="Barlow"/>
            </a:endParaRPr>
          </a:p>
          <a:p>
            <a:pPr marL="285750" lvl="0" indent="-234950" algn="l" rtl="0">
              <a:spcBef>
                <a:spcPts val="0"/>
              </a:spcBef>
              <a:spcAft>
                <a:spcPts val="0"/>
              </a:spcAft>
              <a:buClr>
                <a:schemeClr val="lt1"/>
              </a:buClr>
              <a:buSzPts val="1000"/>
              <a:buFont typeface="Barlow"/>
              <a:buAutoNum type="alphaUcPeriod"/>
            </a:pPr>
            <a:r>
              <a:rPr lang="en" sz="1000">
                <a:solidFill>
                  <a:schemeClr val="dk1"/>
                </a:solidFill>
                <a:latin typeface="Barlow"/>
                <a:ea typeface="Barlow"/>
                <a:cs typeface="Barlow"/>
                <a:sym typeface="Barlow"/>
              </a:rPr>
              <a:t>Write the</a:t>
            </a:r>
            <a:endParaRPr sz="1000">
              <a:solidFill>
                <a:schemeClr val="dk1"/>
              </a:solidFill>
              <a:latin typeface="Barlow"/>
              <a:ea typeface="Barlow"/>
              <a:cs typeface="Barlow"/>
              <a:sym typeface="Barlow"/>
            </a:endParaRPr>
          </a:p>
          <a:p>
            <a:pPr marL="285750" lvl="0" indent="0" algn="l" rtl="0">
              <a:spcBef>
                <a:spcPts val="0"/>
              </a:spcBef>
              <a:spcAft>
                <a:spcPts val="0"/>
              </a:spcAft>
              <a:buNone/>
            </a:pPr>
            <a:r>
              <a:rPr lang="en" sz="1000">
                <a:solidFill>
                  <a:schemeClr val="dk1"/>
                </a:solidFill>
                <a:latin typeface="Barlow"/>
                <a:ea typeface="Barlow"/>
                <a:cs typeface="Barlow"/>
                <a:sym typeface="Barlow"/>
              </a:rPr>
              <a:t>treatment options</a:t>
            </a:r>
            <a:endParaRPr sz="1000">
              <a:solidFill>
                <a:schemeClr val="dk1"/>
              </a:solidFill>
              <a:latin typeface="Barlow"/>
              <a:ea typeface="Barlow"/>
              <a:cs typeface="Barlow"/>
              <a:sym typeface="Barlow"/>
            </a:endParaRPr>
          </a:p>
          <a:p>
            <a:pPr marL="285750" lvl="0" indent="-234950" algn="l" rtl="0">
              <a:spcBef>
                <a:spcPts val="0"/>
              </a:spcBef>
              <a:spcAft>
                <a:spcPts val="0"/>
              </a:spcAft>
              <a:buClr>
                <a:schemeClr val="lt1"/>
              </a:buClr>
              <a:buSzPts val="1000"/>
              <a:buFont typeface="Barlow"/>
              <a:buAutoNum type="alphaUcPeriod"/>
            </a:pPr>
            <a:r>
              <a:rPr lang="en" sz="1000">
                <a:solidFill>
                  <a:schemeClr val="dk1"/>
                </a:solidFill>
                <a:latin typeface="Barlow"/>
                <a:ea typeface="Barlow"/>
                <a:cs typeface="Barlow"/>
                <a:sym typeface="Barlow"/>
              </a:rPr>
              <a:t>Write the</a:t>
            </a:r>
            <a:endParaRPr sz="1000">
              <a:solidFill>
                <a:schemeClr val="dk1"/>
              </a:solidFill>
              <a:latin typeface="Barlow"/>
              <a:ea typeface="Barlow"/>
              <a:cs typeface="Barlow"/>
              <a:sym typeface="Barlow"/>
            </a:endParaRPr>
          </a:p>
          <a:p>
            <a:pPr marL="285750" lvl="0" indent="0" algn="l" rtl="0">
              <a:spcBef>
                <a:spcPts val="0"/>
              </a:spcBef>
              <a:spcAft>
                <a:spcPts val="0"/>
              </a:spcAft>
              <a:buNone/>
            </a:pPr>
            <a:r>
              <a:rPr lang="en" sz="1000">
                <a:solidFill>
                  <a:schemeClr val="dk1"/>
                </a:solidFill>
                <a:latin typeface="Barlow"/>
                <a:ea typeface="Barlow"/>
                <a:cs typeface="Barlow"/>
                <a:sym typeface="Barlow"/>
              </a:rPr>
              <a:t>treatment options</a:t>
            </a:r>
            <a:endParaRPr sz="1000">
              <a:solidFill>
                <a:schemeClr val="dk1"/>
              </a:solidFill>
              <a:latin typeface="Barlow"/>
              <a:ea typeface="Barlow"/>
              <a:cs typeface="Barlow"/>
              <a:sym typeface="Barlow"/>
            </a:endParaRPr>
          </a:p>
          <a:p>
            <a:pPr marL="285750" lvl="0" indent="-234950" algn="l" rtl="0">
              <a:spcBef>
                <a:spcPts val="0"/>
              </a:spcBef>
              <a:spcAft>
                <a:spcPts val="0"/>
              </a:spcAft>
              <a:buClr>
                <a:schemeClr val="lt1"/>
              </a:buClr>
              <a:buSzPts val="1000"/>
              <a:buFont typeface="Barlow"/>
              <a:buAutoNum type="alphaUcPeriod"/>
            </a:pPr>
            <a:r>
              <a:rPr lang="en" sz="1000">
                <a:solidFill>
                  <a:schemeClr val="dk1"/>
                </a:solidFill>
                <a:latin typeface="Barlow"/>
                <a:ea typeface="Barlow"/>
                <a:cs typeface="Barlow"/>
                <a:sym typeface="Barlow"/>
              </a:rPr>
              <a:t>Write the</a:t>
            </a:r>
            <a:endParaRPr sz="1000">
              <a:solidFill>
                <a:schemeClr val="dk1"/>
              </a:solidFill>
              <a:latin typeface="Barlow"/>
              <a:ea typeface="Barlow"/>
              <a:cs typeface="Barlow"/>
              <a:sym typeface="Barlow"/>
            </a:endParaRPr>
          </a:p>
          <a:p>
            <a:pPr marL="285750" lvl="0" indent="0" algn="l" rtl="0">
              <a:spcBef>
                <a:spcPts val="0"/>
              </a:spcBef>
              <a:spcAft>
                <a:spcPts val="0"/>
              </a:spcAft>
              <a:buNone/>
            </a:pPr>
            <a:r>
              <a:rPr lang="en" sz="1000">
                <a:solidFill>
                  <a:schemeClr val="dk1"/>
                </a:solidFill>
                <a:latin typeface="Barlow"/>
                <a:ea typeface="Barlow"/>
                <a:cs typeface="Barlow"/>
                <a:sym typeface="Barlow"/>
              </a:rPr>
              <a:t>treatment options</a:t>
            </a:r>
            <a:endParaRPr sz="1000">
              <a:solidFill>
                <a:schemeClr val="dk1"/>
              </a:solidFill>
              <a:latin typeface="Barlow"/>
              <a:ea typeface="Barlow"/>
              <a:cs typeface="Barlow"/>
              <a:sym typeface="Barlow"/>
            </a:endParaRPr>
          </a:p>
        </p:txBody>
      </p:sp>
      <p:sp>
        <p:nvSpPr>
          <p:cNvPr id="1058" name="Google Shape;1058;p44"/>
          <p:cNvSpPr/>
          <p:nvPr/>
        </p:nvSpPr>
        <p:spPr>
          <a:xfrm>
            <a:off x="720000" y="4180400"/>
            <a:ext cx="7704000" cy="3519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700">
                <a:solidFill>
                  <a:schemeClr val="dk1"/>
                </a:solidFill>
                <a:latin typeface="Raleway Black"/>
                <a:ea typeface="Raleway Black"/>
                <a:cs typeface="Raleway Black"/>
                <a:sym typeface="Raleway Black"/>
              </a:rPr>
              <a:t>END</a:t>
            </a:r>
            <a:endParaRPr sz="1700">
              <a:solidFill>
                <a:schemeClr val="dk1"/>
              </a:solidFill>
              <a:latin typeface="Raleway Black"/>
              <a:ea typeface="Raleway Black"/>
              <a:cs typeface="Raleway Black"/>
              <a:sym typeface="Raleway Black"/>
            </a:endParaRPr>
          </a:p>
        </p:txBody>
      </p:sp>
      <p:cxnSp>
        <p:nvCxnSpPr>
          <p:cNvPr id="1059" name="Google Shape;1059;p44"/>
          <p:cNvCxnSpPr>
            <a:stCxn id="1057" idx="2"/>
            <a:endCxn id="1058" idx="0"/>
          </p:cNvCxnSpPr>
          <p:nvPr/>
        </p:nvCxnSpPr>
        <p:spPr>
          <a:xfrm rot="5400000">
            <a:off x="5881882" y="2553000"/>
            <a:ext cx="317400" cy="2937300"/>
          </a:xfrm>
          <a:prstGeom prst="bentConnector3">
            <a:avLst>
              <a:gd name="adj1" fmla="val 50008"/>
            </a:avLst>
          </a:prstGeom>
          <a:noFill/>
          <a:ln w="9525" cap="flat" cmpd="sng">
            <a:solidFill>
              <a:schemeClr val="dk1"/>
            </a:solidFill>
            <a:prstDash val="solid"/>
            <a:round/>
            <a:headEnd type="none" w="med" len="med"/>
            <a:tailEnd type="oval" w="med" len="med"/>
          </a:ln>
        </p:spPr>
      </p:cxnSp>
      <p:cxnSp>
        <p:nvCxnSpPr>
          <p:cNvPr id="1060" name="Google Shape;1060;p44"/>
          <p:cNvCxnSpPr>
            <a:stCxn id="1049" idx="2"/>
            <a:endCxn id="1061" idx="0"/>
          </p:cNvCxnSpPr>
          <p:nvPr/>
        </p:nvCxnSpPr>
        <p:spPr>
          <a:xfrm rot="-5400000" flipH="1">
            <a:off x="5513255" y="2403375"/>
            <a:ext cx="76200" cy="600"/>
          </a:xfrm>
          <a:prstGeom prst="bentConnector3">
            <a:avLst>
              <a:gd name="adj1" fmla="val 50049"/>
            </a:avLst>
          </a:prstGeom>
          <a:noFill/>
          <a:ln w="9525" cap="flat" cmpd="sng">
            <a:solidFill>
              <a:schemeClr val="dk1"/>
            </a:solidFill>
            <a:prstDash val="solid"/>
            <a:round/>
            <a:headEnd type="none" w="med" len="med"/>
            <a:tailEnd type="none" w="med" len="med"/>
          </a:ln>
        </p:spPr>
      </p:cxnSp>
      <p:sp>
        <p:nvSpPr>
          <p:cNvPr id="1061" name="Google Shape;1061;p44"/>
          <p:cNvSpPr/>
          <p:nvPr/>
        </p:nvSpPr>
        <p:spPr>
          <a:xfrm>
            <a:off x="4636355" y="2441850"/>
            <a:ext cx="1829400" cy="1421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Barlow"/>
                <a:ea typeface="Barlow"/>
                <a:cs typeface="Barlow"/>
                <a:sym typeface="Barlow"/>
              </a:rPr>
              <a:t>This step represents the confirmation or ruling out of a specific disease diagnosis based on the results of the</a:t>
            </a:r>
            <a:endParaRPr sz="1000">
              <a:solidFill>
                <a:schemeClr val="dk1"/>
              </a:solidFill>
              <a:latin typeface="Barlow"/>
              <a:ea typeface="Barlow"/>
              <a:cs typeface="Barlow"/>
              <a:sym typeface="Barlow"/>
            </a:endParaRPr>
          </a:p>
          <a:p>
            <a:pPr marL="0" lvl="0" indent="0" algn="l" rtl="0">
              <a:spcBef>
                <a:spcPts val="0"/>
              </a:spcBef>
              <a:spcAft>
                <a:spcPts val="0"/>
              </a:spcAft>
              <a:buNone/>
            </a:pPr>
            <a:r>
              <a:rPr lang="en" sz="1000">
                <a:solidFill>
                  <a:schemeClr val="dk1"/>
                </a:solidFill>
                <a:latin typeface="Barlow"/>
                <a:ea typeface="Barlow"/>
                <a:cs typeface="Barlow"/>
                <a:sym typeface="Barlow"/>
              </a:rPr>
              <a:t>diagnostic tests</a:t>
            </a:r>
            <a:endParaRPr sz="1000">
              <a:solidFill>
                <a:schemeClr val="dk1"/>
              </a:solidFill>
              <a:latin typeface="Barlow"/>
              <a:ea typeface="Barlow"/>
              <a:cs typeface="Barlow"/>
              <a:sym typeface="Barlow"/>
            </a:endParaRPr>
          </a:p>
        </p:txBody>
      </p:sp>
      <p:cxnSp>
        <p:nvCxnSpPr>
          <p:cNvPr id="1062" name="Google Shape;1062;p44"/>
          <p:cNvCxnSpPr>
            <a:stCxn id="1048" idx="3"/>
            <a:endCxn id="1047" idx="1"/>
          </p:cNvCxnSpPr>
          <p:nvPr/>
        </p:nvCxnSpPr>
        <p:spPr>
          <a:xfrm>
            <a:off x="2549400" y="2106675"/>
            <a:ext cx="128700" cy="600"/>
          </a:xfrm>
          <a:prstGeom prst="bentConnector3">
            <a:avLst>
              <a:gd name="adj1" fmla="val 50030"/>
            </a:avLst>
          </a:prstGeom>
          <a:noFill/>
          <a:ln w="9525" cap="flat" cmpd="sng">
            <a:solidFill>
              <a:schemeClr val="dk1"/>
            </a:solidFill>
            <a:prstDash val="solid"/>
            <a:round/>
            <a:headEnd type="none" w="sm" len="sm"/>
            <a:tailEnd type="oval" w="sm" len="sm"/>
          </a:ln>
        </p:spPr>
      </p:cxnSp>
      <p:cxnSp>
        <p:nvCxnSpPr>
          <p:cNvPr id="1063" name="Google Shape;1063;p44"/>
          <p:cNvCxnSpPr>
            <a:stCxn id="1047" idx="3"/>
            <a:endCxn id="1049" idx="1"/>
          </p:cNvCxnSpPr>
          <p:nvPr/>
        </p:nvCxnSpPr>
        <p:spPr>
          <a:xfrm>
            <a:off x="4507577" y="2106675"/>
            <a:ext cx="128700" cy="600"/>
          </a:xfrm>
          <a:prstGeom prst="bentConnector3">
            <a:avLst>
              <a:gd name="adj1" fmla="val 50030"/>
            </a:avLst>
          </a:prstGeom>
          <a:noFill/>
          <a:ln w="9525" cap="flat" cmpd="sng">
            <a:solidFill>
              <a:schemeClr val="dk1"/>
            </a:solidFill>
            <a:prstDash val="solid"/>
            <a:round/>
            <a:headEnd type="none" w="sm" len="sm"/>
            <a:tailEnd type="oval" w="sm" len="sm"/>
          </a:ln>
        </p:spPr>
      </p:cxnSp>
      <p:cxnSp>
        <p:nvCxnSpPr>
          <p:cNvPr id="1064" name="Google Shape;1064;p44"/>
          <p:cNvCxnSpPr>
            <a:stCxn id="1049" idx="3"/>
            <a:endCxn id="1055" idx="1"/>
          </p:cNvCxnSpPr>
          <p:nvPr/>
        </p:nvCxnSpPr>
        <p:spPr>
          <a:xfrm>
            <a:off x="6465755" y="2106675"/>
            <a:ext cx="128700" cy="600"/>
          </a:xfrm>
          <a:prstGeom prst="bentConnector3">
            <a:avLst>
              <a:gd name="adj1" fmla="val 50030"/>
            </a:avLst>
          </a:prstGeom>
          <a:noFill/>
          <a:ln w="9525" cap="flat" cmpd="sng">
            <a:solidFill>
              <a:schemeClr val="dk1"/>
            </a:solidFill>
            <a:prstDash val="solid"/>
            <a:round/>
            <a:headEnd type="none" w="sm" len="sm"/>
            <a:tailEnd type="oval" w="sm" len="sm"/>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68"/>
        <p:cNvGrpSpPr/>
        <p:nvPr/>
      </p:nvGrpSpPr>
      <p:grpSpPr>
        <a:xfrm>
          <a:off x="0" y="0"/>
          <a:ext cx="0" cy="0"/>
          <a:chOff x="0" y="0"/>
          <a:chExt cx="0" cy="0"/>
        </a:xfrm>
      </p:grpSpPr>
      <p:sp>
        <p:nvSpPr>
          <p:cNvPr id="1069" name="Google Shape;1069;p45"/>
          <p:cNvSpPr txBox="1">
            <a:spLocks noGrp="1"/>
          </p:cNvSpPr>
          <p:nvPr>
            <p:ph type="title"/>
          </p:nvPr>
        </p:nvSpPr>
        <p:spPr>
          <a:xfrm>
            <a:off x="720000" y="733775"/>
            <a:ext cx="3337800" cy="6276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800" b="0">
                <a:latin typeface="Raleway Black"/>
                <a:ea typeface="Raleway Black"/>
                <a:cs typeface="Raleway Black"/>
                <a:sym typeface="Raleway Black"/>
              </a:rPr>
              <a:t>REAL LIFE IMPACT</a:t>
            </a:r>
            <a:endParaRPr sz="2800" b="0">
              <a:latin typeface="Raleway Black"/>
              <a:ea typeface="Raleway Black"/>
              <a:cs typeface="Raleway Black"/>
              <a:sym typeface="Raleway Black"/>
            </a:endParaRPr>
          </a:p>
        </p:txBody>
      </p:sp>
      <p:sp>
        <p:nvSpPr>
          <p:cNvPr id="1070" name="Google Shape;1070;p45"/>
          <p:cNvSpPr txBox="1">
            <a:spLocks noGrp="1"/>
          </p:cNvSpPr>
          <p:nvPr>
            <p:ph type="subTitle" idx="1"/>
          </p:nvPr>
        </p:nvSpPr>
        <p:spPr>
          <a:xfrm>
            <a:off x="720000" y="1422323"/>
            <a:ext cx="33378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photo showcase can be a useful addition to any presentation, as it showcases the most human side of every subject</a:t>
            </a:r>
            <a:endParaRPr/>
          </a:p>
        </p:txBody>
      </p:sp>
      <p:pic>
        <p:nvPicPr>
          <p:cNvPr id="1071" name="Google Shape;1071;p45"/>
          <p:cNvPicPr preferRelativeResize="0">
            <a:picLocks noGrp="1"/>
          </p:cNvPicPr>
          <p:nvPr>
            <p:ph type="pic" idx="2"/>
          </p:nvPr>
        </p:nvPicPr>
        <p:blipFill rotWithShape="1">
          <a:blip r:embed="rId3">
            <a:alphaModFix/>
          </a:blip>
          <a:srcRect t="19500" b="49232"/>
          <a:stretch/>
        </p:blipFill>
        <p:spPr>
          <a:xfrm>
            <a:off x="4305100" y="2676850"/>
            <a:ext cx="4123802" cy="1931699"/>
          </a:xfrm>
          <a:prstGeom prst="rect">
            <a:avLst/>
          </a:prstGeom>
        </p:spPr>
      </p:pic>
      <p:pic>
        <p:nvPicPr>
          <p:cNvPr id="1072" name="Google Shape;1072;p45"/>
          <p:cNvPicPr preferRelativeResize="0">
            <a:picLocks noGrp="1"/>
          </p:cNvPicPr>
          <p:nvPr>
            <p:ph type="pic" idx="3"/>
          </p:nvPr>
        </p:nvPicPr>
        <p:blipFill rotWithShape="1">
          <a:blip r:embed="rId4">
            <a:alphaModFix/>
          </a:blip>
          <a:srcRect t="6620" b="6611"/>
          <a:stretch/>
        </p:blipFill>
        <p:spPr>
          <a:xfrm>
            <a:off x="733000" y="2676850"/>
            <a:ext cx="3337800" cy="1931702"/>
          </a:xfrm>
          <a:prstGeom prst="rect">
            <a:avLst/>
          </a:prstGeom>
        </p:spPr>
      </p:pic>
      <p:pic>
        <p:nvPicPr>
          <p:cNvPr id="1073" name="Google Shape;1073;p45"/>
          <p:cNvPicPr preferRelativeResize="0">
            <a:picLocks noGrp="1"/>
          </p:cNvPicPr>
          <p:nvPr>
            <p:ph type="pic" idx="4"/>
          </p:nvPr>
        </p:nvPicPr>
        <p:blipFill rotWithShape="1">
          <a:blip r:embed="rId5">
            <a:alphaModFix/>
          </a:blip>
          <a:srcRect t="42298" b="30140"/>
          <a:stretch/>
        </p:blipFill>
        <p:spPr>
          <a:xfrm>
            <a:off x="4305100" y="542575"/>
            <a:ext cx="4123799" cy="193169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graphicFrame>
        <p:nvGraphicFramePr>
          <p:cNvPr id="1078" name="Google Shape;1078;p46"/>
          <p:cNvGraphicFramePr/>
          <p:nvPr/>
        </p:nvGraphicFramePr>
        <p:xfrm>
          <a:off x="4769913" y="1123550"/>
          <a:ext cx="3520500" cy="1613685"/>
        </p:xfrm>
        <a:graphic>
          <a:graphicData uri="http://schemas.openxmlformats.org/drawingml/2006/table">
            <a:tbl>
              <a:tblPr>
                <a:noFill/>
                <a:tableStyleId>{5B752EF3-3132-4591-83C3-565B606722A7}</a:tableStyleId>
              </a:tblPr>
              <a:tblGrid>
                <a:gridCol w="823925">
                  <a:extLst>
                    <a:ext uri="{9D8B030D-6E8A-4147-A177-3AD203B41FA5}">
                      <a16:colId xmlns:a16="http://schemas.microsoft.com/office/drawing/2014/main" val="20000"/>
                    </a:ext>
                  </a:extLst>
                </a:gridCol>
                <a:gridCol w="1209325">
                  <a:extLst>
                    <a:ext uri="{9D8B030D-6E8A-4147-A177-3AD203B41FA5}">
                      <a16:colId xmlns:a16="http://schemas.microsoft.com/office/drawing/2014/main" val="20001"/>
                    </a:ext>
                  </a:extLst>
                </a:gridCol>
                <a:gridCol w="1487250">
                  <a:extLst>
                    <a:ext uri="{9D8B030D-6E8A-4147-A177-3AD203B41FA5}">
                      <a16:colId xmlns:a16="http://schemas.microsoft.com/office/drawing/2014/main" val="20002"/>
                    </a:ext>
                  </a:extLst>
                </a:gridCol>
              </a:tblGrid>
              <a:tr h="526425">
                <a:tc>
                  <a:txBody>
                    <a:bodyPr/>
                    <a:lstStyle/>
                    <a:p>
                      <a:pPr marL="0" lvl="0" indent="0" algn="l"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REGION</a:t>
                      </a:r>
                      <a:endParaRPr sz="12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NUMBER OF CASES</a:t>
                      </a:r>
                      <a:endParaRPr sz="12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00000"/>
                        </a:lnSpc>
                        <a:spcBef>
                          <a:spcPts val="0"/>
                        </a:spcBef>
                        <a:spcAft>
                          <a:spcPts val="0"/>
                        </a:spcAft>
                        <a:buNone/>
                      </a:pPr>
                      <a:r>
                        <a:rPr lang="en" sz="1200">
                          <a:solidFill>
                            <a:schemeClr val="dk1"/>
                          </a:solidFill>
                          <a:latin typeface="Raleway Black"/>
                          <a:ea typeface="Raleway Black"/>
                          <a:cs typeface="Raleway Black"/>
                          <a:sym typeface="Raleway Black"/>
                        </a:rPr>
                        <a:t>PERCENTAGE OF CASES</a:t>
                      </a:r>
                      <a:endParaRPr sz="12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55025">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North</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1,000</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20%</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5025">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South</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2,500</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50%</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5025">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East</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1,200</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000">
                          <a:solidFill>
                            <a:schemeClr val="dk1"/>
                          </a:solidFill>
                          <a:latin typeface="Barlow"/>
                          <a:ea typeface="Barlow"/>
                          <a:cs typeface="Barlow"/>
                          <a:sym typeface="Barlow"/>
                        </a:rPr>
                        <a:t>24%</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079" name="Google Shape;1079;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800" b="0">
                <a:latin typeface="Raleway Black"/>
                <a:ea typeface="Raleway Black"/>
                <a:cs typeface="Raleway Black"/>
                <a:sym typeface="Raleway Black"/>
              </a:rPr>
              <a:t>DISEASE MANAGEMENT</a:t>
            </a:r>
            <a:endParaRPr sz="2800" b="0">
              <a:latin typeface="Raleway Black"/>
              <a:ea typeface="Raleway Black"/>
              <a:cs typeface="Raleway Black"/>
              <a:sym typeface="Raleway Black"/>
            </a:endParaRPr>
          </a:p>
        </p:txBody>
      </p:sp>
      <p:sp>
        <p:nvSpPr>
          <p:cNvPr id="1080" name="Google Shape;1080;p46"/>
          <p:cNvSpPr txBox="1"/>
          <p:nvPr/>
        </p:nvSpPr>
        <p:spPr>
          <a:xfrm>
            <a:off x="715100" y="1189750"/>
            <a:ext cx="3520500" cy="597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700">
                <a:solidFill>
                  <a:schemeClr val="dk1"/>
                </a:solidFill>
                <a:latin typeface="Raleway Black"/>
                <a:ea typeface="Raleway Black"/>
                <a:cs typeface="Raleway Black"/>
                <a:sym typeface="Raleway Black"/>
              </a:rPr>
              <a:t>NUMBER OF CASES OF THE DISEASE OVER TIME</a:t>
            </a:r>
            <a:endParaRPr sz="1800">
              <a:solidFill>
                <a:srgbClr val="191919"/>
              </a:solidFill>
              <a:latin typeface="Raleway Black"/>
              <a:ea typeface="Raleway Black"/>
              <a:cs typeface="Raleway Black"/>
              <a:sym typeface="Raleway Black"/>
            </a:endParaRPr>
          </a:p>
        </p:txBody>
      </p:sp>
      <p:sp>
        <p:nvSpPr>
          <p:cNvPr id="1081" name="Google Shape;1081;p46"/>
          <p:cNvSpPr txBox="1"/>
          <p:nvPr/>
        </p:nvSpPr>
        <p:spPr>
          <a:xfrm>
            <a:off x="853725" y="4346225"/>
            <a:ext cx="7436700" cy="23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Barlow"/>
              <a:ea typeface="Barlow"/>
              <a:cs typeface="Barlow"/>
              <a:sym typeface="Barlow"/>
            </a:endParaRPr>
          </a:p>
        </p:txBody>
      </p:sp>
      <p:sp>
        <p:nvSpPr>
          <p:cNvPr id="1082" name="Google Shape;1082;p46"/>
          <p:cNvSpPr txBox="1"/>
          <p:nvPr/>
        </p:nvSpPr>
        <p:spPr>
          <a:xfrm>
            <a:off x="715100" y="1810850"/>
            <a:ext cx="3520500" cy="12765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Font typeface="Barlow"/>
              <a:buChar char="●"/>
            </a:pPr>
            <a:r>
              <a:rPr lang="en" sz="1200">
                <a:solidFill>
                  <a:schemeClr val="dk1"/>
                </a:solidFill>
                <a:latin typeface="Barlow"/>
                <a:ea typeface="Barlow"/>
                <a:cs typeface="Barlow"/>
                <a:sym typeface="Barlow"/>
              </a:rPr>
              <a:t>Describe the trend of the disease cases over time</a:t>
            </a:r>
            <a:endParaRPr sz="1200">
              <a:solidFill>
                <a:schemeClr val="dk1"/>
              </a:solidFill>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sz="1200">
                <a:solidFill>
                  <a:schemeClr val="dk1"/>
                </a:solidFill>
                <a:latin typeface="Barlow"/>
                <a:ea typeface="Barlow"/>
                <a:cs typeface="Barlow"/>
                <a:sym typeface="Barlow"/>
              </a:rPr>
              <a:t>Provide key insights or observations about the graph</a:t>
            </a:r>
            <a:endParaRPr sz="1200">
              <a:solidFill>
                <a:schemeClr val="dk1"/>
              </a:solidFill>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sz="1200">
                <a:solidFill>
                  <a:schemeClr val="dk1"/>
                </a:solidFill>
                <a:latin typeface="Barlow"/>
                <a:ea typeface="Barlow"/>
                <a:cs typeface="Barlow"/>
                <a:sym typeface="Barlow"/>
              </a:rPr>
              <a:t>Explain any significant changes or patterns in the graph</a:t>
            </a:r>
            <a:endParaRPr sz="1200">
              <a:solidFill>
                <a:schemeClr val="dk1"/>
              </a:solidFill>
              <a:latin typeface="Barlow"/>
              <a:ea typeface="Barlow"/>
              <a:cs typeface="Barlow"/>
              <a:sym typeface="Barlow"/>
            </a:endParaRPr>
          </a:p>
        </p:txBody>
      </p:sp>
      <p:sp>
        <p:nvSpPr>
          <p:cNvPr id="1083" name="Google Shape;1083;p46"/>
          <p:cNvSpPr txBox="1"/>
          <p:nvPr/>
        </p:nvSpPr>
        <p:spPr>
          <a:xfrm>
            <a:off x="4740494" y="2791925"/>
            <a:ext cx="3520500" cy="15915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Font typeface="Barlow"/>
              <a:buChar char="●"/>
            </a:pPr>
            <a:r>
              <a:rPr lang="en" sz="1200">
                <a:solidFill>
                  <a:schemeClr val="dk1"/>
                </a:solidFill>
                <a:latin typeface="Barlow"/>
                <a:ea typeface="Barlow"/>
                <a:cs typeface="Barlow"/>
                <a:sym typeface="Barlow"/>
              </a:rPr>
              <a:t>List the regions or areas that are relevant for the disease</a:t>
            </a:r>
            <a:endParaRPr sz="1200">
              <a:solidFill>
                <a:schemeClr val="dk1"/>
              </a:solidFill>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sz="1200">
                <a:solidFill>
                  <a:schemeClr val="dk1"/>
                </a:solidFill>
                <a:latin typeface="Barlow"/>
                <a:ea typeface="Barlow"/>
                <a:cs typeface="Barlow"/>
                <a:sym typeface="Barlow"/>
              </a:rPr>
              <a:t>Enter the number of cases for each region, area or country </a:t>
            </a:r>
            <a:endParaRPr sz="1200">
              <a:solidFill>
                <a:schemeClr val="dk1"/>
              </a:solidFill>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sz="1200">
                <a:solidFill>
                  <a:schemeClr val="dk1"/>
                </a:solidFill>
                <a:latin typeface="Barlow"/>
                <a:ea typeface="Barlow"/>
                <a:cs typeface="Barlow"/>
                <a:sym typeface="Barlow"/>
              </a:rPr>
              <a:t>Describe any notable variations or trends among the regions</a:t>
            </a:r>
            <a:endParaRPr sz="1200">
              <a:solidFill>
                <a:schemeClr val="dk1"/>
              </a:solidFill>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sz="1200">
                <a:solidFill>
                  <a:schemeClr val="dk1"/>
                </a:solidFill>
                <a:latin typeface="Barlow"/>
                <a:ea typeface="Barlow"/>
                <a:cs typeface="Barlow"/>
                <a:sym typeface="Barlow"/>
              </a:rPr>
              <a:t>Provide additional details or observations about the table</a:t>
            </a:r>
            <a:endParaRPr sz="1200">
              <a:solidFill>
                <a:schemeClr val="dk1"/>
              </a:solidFill>
              <a:latin typeface="Barlow"/>
              <a:ea typeface="Barlow"/>
              <a:cs typeface="Barlow"/>
              <a:sym typeface="Barlow"/>
            </a:endParaRPr>
          </a:p>
        </p:txBody>
      </p:sp>
      <p:pic>
        <p:nvPicPr>
          <p:cNvPr id="1084" name="Google Shape;1084;p46">
            <a:hlinkClick r:id="rId4"/>
          </p:cNvPr>
          <p:cNvPicPr preferRelativeResize="0"/>
          <p:nvPr/>
        </p:nvPicPr>
        <p:blipFill>
          <a:blip r:embed="rId5">
            <a:alphaModFix/>
          </a:blip>
          <a:stretch>
            <a:fillRect/>
          </a:stretch>
        </p:blipFill>
        <p:spPr>
          <a:xfrm>
            <a:off x="853725" y="3110549"/>
            <a:ext cx="3520500" cy="121248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800" b="0">
                <a:latin typeface="Raleway Black"/>
                <a:ea typeface="Raleway Black"/>
                <a:cs typeface="Raleway Black"/>
                <a:sym typeface="Raleway Black"/>
              </a:rPr>
              <a:t>DISEASE OVERVIEW AND CONCLUSIONS</a:t>
            </a:r>
            <a:endParaRPr sz="2800" b="0">
              <a:latin typeface="Raleway Black"/>
              <a:ea typeface="Raleway Black"/>
              <a:cs typeface="Raleway Black"/>
              <a:sym typeface="Raleway Black"/>
            </a:endParaRPr>
          </a:p>
        </p:txBody>
      </p:sp>
      <p:graphicFrame>
        <p:nvGraphicFramePr>
          <p:cNvPr id="1090" name="Google Shape;1090;p47"/>
          <p:cNvGraphicFramePr/>
          <p:nvPr/>
        </p:nvGraphicFramePr>
        <p:xfrm>
          <a:off x="937050" y="1207175"/>
          <a:ext cx="3431700" cy="3341555"/>
        </p:xfrm>
        <a:graphic>
          <a:graphicData uri="http://schemas.openxmlformats.org/drawingml/2006/table">
            <a:tbl>
              <a:tblPr>
                <a:noFill/>
                <a:tableStyleId>{B1263D31-AF2E-4655-8AD8-B99BF6B1DB8B}</a:tableStyleId>
              </a:tblPr>
              <a:tblGrid>
                <a:gridCol w="1113425">
                  <a:extLst>
                    <a:ext uri="{9D8B030D-6E8A-4147-A177-3AD203B41FA5}">
                      <a16:colId xmlns:a16="http://schemas.microsoft.com/office/drawing/2014/main" val="20000"/>
                    </a:ext>
                  </a:extLst>
                </a:gridCol>
                <a:gridCol w="2318275">
                  <a:extLst>
                    <a:ext uri="{9D8B030D-6E8A-4147-A177-3AD203B41FA5}">
                      <a16:colId xmlns:a16="http://schemas.microsoft.com/office/drawing/2014/main" val="20001"/>
                    </a:ext>
                  </a:extLst>
                </a:gridCol>
              </a:tblGrid>
              <a:tr h="441925">
                <a:tc gridSpan="2">
                  <a:txBody>
                    <a:bodyPr/>
                    <a:lstStyle/>
                    <a:p>
                      <a:pPr marL="0" lvl="0" indent="0" algn="l" rtl="0">
                        <a:spcBef>
                          <a:spcPts val="0"/>
                        </a:spcBef>
                        <a:spcAft>
                          <a:spcPts val="0"/>
                        </a:spcAft>
                        <a:buNone/>
                      </a:pPr>
                      <a:r>
                        <a:rPr lang="en" sz="1700">
                          <a:solidFill>
                            <a:schemeClr val="dk1"/>
                          </a:solidFill>
                          <a:latin typeface="Raleway Black"/>
                          <a:ea typeface="Raleway Black"/>
                          <a:cs typeface="Raleway Black"/>
                          <a:sym typeface="Raleway Black"/>
                        </a:rPr>
                        <a:t>INFORMATION</a:t>
                      </a:r>
                      <a:endParaRPr>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fr-FR"/>
                    </a:p>
                  </a:txBody>
                  <a:tcPr/>
                </a:tc>
                <a:extLst>
                  <a:ext uri="{0D108BD9-81ED-4DB2-BD59-A6C34878D82A}">
                    <a16:rowId xmlns:a16="http://schemas.microsoft.com/office/drawing/2014/main" val="10000"/>
                  </a:ext>
                </a:extLst>
              </a:tr>
              <a:tr h="57992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Causes</a:t>
                      </a:r>
                      <a:endParaRPr sz="1200"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Genetic, environmental and lifestyle factors</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7992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Symptoms</a:t>
                      </a:r>
                      <a:endParaRPr sz="1200"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Fatigue, weight loss, joint pain, fever and rash</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7992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Diagnosis</a:t>
                      </a:r>
                      <a:endParaRPr sz="1200"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Blood tests, imaging tests and the biopsy</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7992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Treatment</a:t>
                      </a:r>
                      <a:endParaRPr sz="1200"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Medications, surgery and lifestyle changes</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7992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Prevention</a:t>
                      </a:r>
                      <a:endParaRPr sz="1200" b="1">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Barlow"/>
                          <a:ea typeface="Barlow"/>
                          <a:cs typeface="Barlow"/>
                          <a:sym typeface="Barlow"/>
                        </a:rPr>
                        <a:t>Vaccination, hygiene and avoiding high-risk behaviors</a:t>
                      </a:r>
                      <a:endParaRPr sz="12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091" name="Google Shape;1091;p47"/>
          <p:cNvSpPr txBox="1">
            <a:spLocks noGrp="1"/>
          </p:cNvSpPr>
          <p:nvPr>
            <p:ph type="subTitle" idx="4294967295"/>
          </p:nvPr>
        </p:nvSpPr>
        <p:spPr>
          <a:xfrm>
            <a:off x="4581375" y="1361750"/>
            <a:ext cx="3842700" cy="32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700">
                <a:latin typeface="Raleway Black"/>
                <a:ea typeface="Raleway Black"/>
                <a:cs typeface="Raleway Black"/>
                <a:sym typeface="Raleway Black"/>
              </a:rPr>
              <a:t>KEY FINDINGS</a:t>
            </a:r>
            <a:endParaRPr sz="1700">
              <a:latin typeface="Raleway Black"/>
              <a:ea typeface="Raleway Black"/>
              <a:cs typeface="Raleway Black"/>
              <a:sym typeface="Raleway Black"/>
            </a:endParaRPr>
          </a:p>
        </p:txBody>
      </p:sp>
      <p:sp>
        <p:nvSpPr>
          <p:cNvPr id="1092" name="Google Shape;1092;p47"/>
          <p:cNvSpPr txBox="1">
            <a:spLocks noGrp="1"/>
          </p:cNvSpPr>
          <p:nvPr>
            <p:ph type="subTitle" idx="4294967295"/>
          </p:nvPr>
        </p:nvSpPr>
        <p:spPr>
          <a:xfrm>
            <a:off x="4581375" y="1759900"/>
            <a:ext cx="3842700" cy="9552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lt1"/>
              </a:buClr>
              <a:buSzPts val="1200"/>
              <a:buFont typeface="Barlow"/>
              <a:buChar char="●"/>
            </a:pPr>
            <a:r>
              <a:rPr lang="en">
                <a:latin typeface="Barlow"/>
                <a:ea typeface="Barlow"/>
                <a:cs typeface="Barlow"/>
                <a:sym typeface="Barlow"/>
              </a:rPr>
              <a:t>Summarize the most important or relevant aspects of the disease</a:t>
            </a:r>
            <a:endParaRPr>
              <a:latin typeface="Barlow"/>
              <a:ea typeface="Barlow"/>
              <a:cs typeface="Barlow"/>
              <a:sym typeface="Barlow"/>
            </a:endParaRPr>
          </a:p>
          <a:p>
            <a:pPr marL="342900" lvl="0" indent="-304800" algn="l" rtl="0">
              <a:spcBef>
                <a:spcPts val="0"/>
              </a:spcBef>
              <a:spcAft>
                <a:spcPts val="0"/>
              </a:spcAft>
              <a:buClr>
                <a:schemeClr val="lt1"/>
              </a:buClr>
              <a:buSzPts val="1200"/>
              <a:buFont typeface="Barlow"/>
              <a:buChar char="●"/>
            </a:pPr>
            <a:r>
              <a:rPr lang="en">
                <a:latin typeface="Barlow"/>
                <a:ea typeface="Barlow"/>
                <a:cs typeface="Barlow"/>
                <a:sym typeface="Barlow"/>
              </a:rPr>
              <a:t>Use bullet points to present the key findings in a clear and organized manner</a:t>
            </a:r>
            <a:endParaRPr>
              <a:latin typeface="Barlow"/>
              <a:ea typeface="Barlow"/>
              <a:cs typeface="Barlow"/>
              <a:sym typeface="Barlow"/>
            </a:endParaRPr>
          </a:p>
        </p:txBody>
      </p:sp>
      <p:sp>
        <p:nvSpPr>
          <p:cNvPr id="1093" name="Google Shape;1093;p47"/>
          <p:cNvSpPr txBox="1">
            <a:spLocks noGrp="1"/>
          </p:cNvSpPr>
          <p:nvPr>
            <p:ph type="subTitle" idx="4294967295"/>
          </p:nvPr>
        </p:nvSpPr>
        <p:spPr>
          <a:xfrm>
            <a:off x="4581375" y="3090700"/>
            <a:ext cx="3842700" cy="3624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700">
                <a:latin typeface="Raleway Black"/>
                <a:ea typeface="Raleway Black"/>
                <a:cs typeface="Raleway Black"/>
                <a:sym typeface="Raleway Black"/>
              </a:rPr>
              <a:t>CONCLUSIONS</a:t>
            </a:r>
            <a:endParaRPr sz="1700">
              <a:latin typeface="Raleway Black"/>
              <a:ea typeface="Raleway Black"/>
              <a:cs typeface="Raleway Black"/>
              <a:sym typeface="Raleway Black"/>
            </a:endParaRPr>
          </a:p>
        </p:txBody>
      </p:sp>
      <p:sp>
        <p:nvSpPr>
          <p:cNvPr id="1094" name="Google Shape;1094;p47"/>
          <p:cNvSpPr txBox="1">
            <a:spLocks noGrp="1"/>
          </p:cNvSpPr>
          <p:nvPr>
            <p:ph type="subTitle" idx="4294967295"/>
          </p:nvPr>
        </p:nvSpPr>
        <p:spPr>
          <a:xfrm>
            <a:off x="5136400" y="3453100"/>
            <a:ext cx="3292500" cy="5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a:ea typeface="Barlow"/>
                <a:cs typeface="Barlow"/>
                <a:sym typeface="Barlow"/>
              </a:rPr>
              <a:t>In this section, summarize the key findings from the disease study</a:t>
            </a:r>
            <a:endParaRPr>
              <a:latin typeface="Barlow"/>
              <a:ea typeface="Barlow"/>
              <a:cs typeface="Barlow"/>
              <a:sym typeface="Barlow"/>
            </a:endParaRPr>
          </a:p>
        </p:txBody>
      </p:sp>
      <p:sp>
        <p:nvSpPr>
          <p:cNvPr id="1095" name="Google Shape;1095;p47"/>
          <p:cNvSpPr txBox="1">
            <a:spLocks noGrp="1"/>
          </p:cNvSpPr>
          <p:nvPr>
            <p:ph type="subTitle" idx="4294967295"/>
          </p:nvPr>
        </p:nvSpPr>
        <p:spPr>
          <a:xfrm>
            <a:off x="5136400" y="3994999"/>
            <a:ext cx="3292500" cy="5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a:ea typeface="Barlow"/>
                <a:cs typeface="Barlow"/>
                <a:sym typeface="Barlow"/>
              </a:rPr>
              <a:t>Provide an overview of the implications for the current diagnosis and treatment plan</a:t>
            </a:r>
            <a:endParaRPr>
              <a:latin typeface="Barlow"/>
              <a:ea typeface="Barlow"/>
              <a:cs typeface="Barlow"/>
              <a:sym typeface="Barlow"/>
            </a:endParaRPr>
          </a:p>
        </p:txBody>
      </p:sp>
      <p:sp>
        <p:nvSpPr>
          <p:cNvPr id="1096" name="Google Shape;1096;p47"/>
          <p:cNvSpPr/>
          <p:nvPr/>
        </p:nvSpPr>
        <p:spPr>
          <a:xfrm>
            <a:off x="4581375" y="3451300"/>
            <a:ext cx="458700" cy="5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Raleway Black"/>
                <a:ea typeface="Raleway Black"/>
                <a:cs typeface="Raleway Black"/>
                <a:sym typeface="Raleway Black"/>
              </a:rPr>
              <a:t>1</a:t>
            </a:r>
            <a:endParaRPr sz="2200">
              <a:solidFill>
                <a:schemeClr val="lt1"/>
              </a:solidFill>
              <a:latin typeface="Raleway Black"/>
              <a:ea typeface="Raleway Black"/>
              <a:cs typeface="Raleway Black"/>
              <a:sym typeface="Raleway Black"/>
            </a:endParaRPr>
          </a:p>
        </p:txBody>
      </p:sp>
      <p:sp>
        <p:nvSpPr>
          <p:cNvPr id="1097" name="Google Shape;1097;p47"/>
          <p:cNvSpPr/>
          <p:nvPr/>
        </p:nvSpPr>
        <p:spPr>
          <a:xfrm>
            <a:off x="4581375" y="3993200"/>
            <a:ext cx="458700" cy="58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Raleway Black"/>
                <a:ea typeface="Raleway Black"/>
                <a:cs typeface="Raleway Black"/>
                <a:sym typeface="Raleway Black"/>
              </a:rPr>
              <a:t>2</a:t>
            </a:r>
            <a:endParaRPr sz="2200">
              <a:solidFill>
                <a:schemeClr val="lt1"/>
              </a:solidFill>
              <a:latin typeface="Raleway Black"/>
              <a:ea typeface="Raleway Black"/>
              <a:cs typeface="Raleway Black"/>
              <a:sym typeface="Raleway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390" name="Google Shape;390;p30"/>
          <p:cNvSpPr txBox="1">
            <a:spLocks noGrp="1"/>
          </p:cNvSpPr>
          <p:nvPr>
            <p:ph type="body" idx="1"/>
          </p:nvPr>
        </p:nvSpPr>
        <p:spPr>
          <a:xfrm>
            <a:off x="720000" y="1017725"/>
            <a:ext cx="7704000" cy="4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sp>
        <p:nvSpPr>
          <p:cNvPr id="391" name="Google Shape;391;p30"/>
          <p:cNvSpPr txBox="1"/>
          <p:nvPr/>
        </p:nvSpPr>
        <p:spPr>
          <a:xfrm>
            <a:off x="716625" y="4060700"/>
            <a:ext cx="21441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Barlow"/>
                <a:ea typeface="Barlow"/>
                <a:cs typeface="Barlow"/>
                <a:sym typeface="Barlow"/>
              </a:rPr>
              <a:t>For more info:</a:t>
            </a:r>
            <a:br>
              <a:rPr lang="en" sz="900">
                <a:solidFill>
                  <a:schemeClr val="dk1"/>
                </a:solidFill>
                <a:latin typeface="Barlow"/>
                <a:ea typeface="Barlow"/>
                <a:cs typeface="Barlow"/>
                <a:sym typeface="Barlow"/>
              </a:rPr>
            </a:br>
            <a:r>
              <a:rPr lang="en" sz="11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Slidesgo</a:t>
            </a:r>
            <a:r>
              <a:rPr lang="en" sz="1100">
                <a:solidFill>
                  <a:schemeClr val="dk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 </a:t>
            </a:r>
            <a:r>
              <a:rPr lang="en" sz="1100">
                <a:solidFill>
                  <a:schemeClr val="dk1"/>
                </a:solidFill>
                <a:latin typeface="Barlow"/>
                <a:ea typeface="Barlow"/>
                <a:cs typeface="Barlow"/>
                <a:sym typeface="Barlow"/>
              </a:rPr>
              <a:t>| </a:t>
            </a:r>
            <a:r>
              <a:rPr lang="en" sz="11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Blog</a:t>
            </a:r>
            <a:r>
              <a:rPr lang="en" sz="1100">
                <a:solidFill>
                  <a:schemeClr val="dk1"/>
                </a:solidFill>
                <a:latin typeface="Barlow"/>
                <a:ea typeface="Barlow"/>
                <a:cs typeface="Barlow"/>
                <a:sym typeface="Barlow"/>
              </a:rPr>
              <a:t> |</a:t>
            </a:r>
            <a:r>
              <a:rPr lang="en" sz="1100" b="1">
                <a:solidFill>
                  <a:schemeClr val="dk1"/>
                </a:solidFill>
                <a:latin typeface="Barlow"/>
                <a:ea typeface="Barlow"/>
                <a:cs typeface="Barlow"/>
                <a:sym typeface="Barlow"/>
              </a:rPr>
              <a:t> </a:t>
            </a:r>
            <a:r>
              <a:rPr lang="en" sz="1100" b="1" u="sng">
                <a:solidFill>
                  <a:schemeClr val="dk1"/>
                </a:solidFill>
                <a:latin typeface="Barlow"/>
                <a:ea typeface="Barlow"/>
                <a:cs typeface="Barlow"/>
                <a:sym typeface="Barlow"/>
                <a:hlinkClick r:id="rId5">
                  <a:extLst>
                    <a:ext uri="{A12FA001-AC4F-418D-AE19-62706E023703}">
                      <ahyp:hlinkClr xmlns:ahyp="http://schemas.microsoft.com/office/drawing/2018/hyperlinkcolor" val="tx"/>
                    </a:ext>
                  </a:extLst>
                </a:hlinkClick>
              </a:rPr>
              <a:t>F</a:t>
            </a:r>
            <a:r>
              <a:rPr lang="en" sz="1100" b="1" u="sng">
                <a:solidFill>
                  <a:schemeClr val="dk1"/>
                </a:solidFill>
                <a:latin typeface="Barlow"/>
                <a:ea typeface="Barlow"/>
                <a:cs typeface="Barlow"/>
                <a:sym typeface="Barlow"/>
              </a:rPr>
              <a:t>AQs</a:t>
            </a:r>
            <a:endParaRPr sz="1100" b="1" u="sng">
              <a:solidFill>
                <a:schemeClr val="dk1"/>
              </a:solidFill>
              <a:latin typeface="Barlow"/>
              <a:ea typeface="Barlow"/>
              <a:cs typeface="Barlow"/>
              <a:sym typeface="Barlow"/>
            </a:endParaRPr>
          </a:p>
        </p:txBody>
      </p:sp>
      <p:sp>
        <p:nvSpPr>
          <p:cNvPr id="392" name="Google Shape;392;p30"/>
          <p:cNvSpPr txBox="1"/>
          <p:nvPr/>
        </p:nvSpPr>
        <p:spPr>
          <a:xfrm>
            <a:off x="2896875" y="4060700"/>
            <a:ext cx="55305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Barlow"/>
                <a:ea typeface="Barlow"/>
                <a:cs typeface="Barlow"/>
                <a:sym typeface="Barlow"/>
              </a:rPr>
              <a:t>You can visit our sister projects:</a:t>
            </a:r>
            <a:br>
              <a:rPr lang="en" sz="1100">
                <a:solidFill>
                  <a:schemeClr val="dk1"/>
                </a:solidFill>
                <a:latin typeface="Barlow"/>
                <a:ea typeface="Barlow"/>
                <a:cs typeface="Barlow"/>
                <a:sym typeface="Barlow"/>
              </a:rPr>
            </a:br>
            <a:r>
              <a:rPr lang="en" sz="1100" b="1" u="sng">
                <a:solidFill>
                  <a:schemeClr val="dk1"/>
                </a:solidFill>
                <a:latin typeface="Barlow"/>
                <a:ea typeface="Barlow"/>
                <a:cs typeface="Barlow"/>
                <a:sym typeface="Barlow"/>
                <a:hlinkClick r:id="rId6">
                  <a:extLst>
                    <a:ext uri="{A12FA001-AC4F-418D-AE19-62706E023703}">
                      <ahyp:hlinkClr xmlns:ahyp="http://schemas.microsoft.com/office/drawing/2018/hyperlinkcolor" val="tx"/>
                    </a:ext>
                  </a:extLst>
                </a:hlinkClick>
              </a:rPr>
              <a:t>Freepik</a:t>
            </a:r>
            <a:r>
              <a:rPr lang="en" sz="1100" b="1">
                <a:solidFill>
                  <a:schemeClr val="dk1"/>
                </a:solidFill>
                <a:latin typeface="Barlow"/>
                <a:ea typeface="Barlow"/>
                <a:cs typeface="Barlow"/>
                <a:sym typeface="Barlow"/>
              </a:rPr>
              <a:t> </a:t>
            </a:r>
            <a:r>
              <a:rPr lang="en" sz="1100">
                <a:solidFill>
                  <a:schemeClr val="dk1"/>
                </a:solidFill>
                <a:latin typeface="Barlow"/>
                <a:ea typeface="Barlow"/>
                <a:cs typeface="Barlow"/>
                <a:sym typeface="Barlow"/>
              </a:rPr>
              <a:t>| </a:t>
            </a:r>
            <a:r>
              <a:rPr lang="en" sz="1100" b="1" u="sng">
                <a:solidFill>
                  <a:schemeClr val="dk1"/>
                </a:solidFill>
                <a:latin typeface="Barlow"/>
                <a:ea typeface="Barlow"/>
                <a:cs typeface="Barlow"/>
                <a:sym typeface="Barlow"/>
                <a:hlinkClick r:id="rId7">
                  <a:extLst>
                    <a:ext uri="{A12FA001-AC4F-418D-AE19-62706E023703}">
                      <ahyp:hlinkClr xmlns:ahyp="http://schemas.microsoft.com/office/drawing/2018/hyperlinkcolor" val="tx"/>
                    </a:ext>
                  </a:extLst>
                </a:hlinkClick>
              </a:rPr>
              <a:t>Flaticon</a:t>
            </a:r>
            <a:r>
              <a:rPr lang="en" sz="1100" u="sng">
                <a:solidFill>
                  <a:schemeClr val="dk1"/>
                </a:solidFill>
                <a:latin typeface="Barlow"/>
                <a:ea typeface="Barlow"/>
                <a:cs typeface="Barlow"/>
                <a:sym typeface="Barlow"/>
              </a:rPr>
              <a:t> </a:t>
            </a:r>
            <a:r>
              <a:rPr lang="en" sz="1100">
                <a:solidFill>
                  <a:schemeClr val="dk1"/>
                </a:solidFill>
                <a:latin typeface="Barlow"/>
                <a:ea typeface="Barlow"/>
                <a:cs typeface="Barlow"/>
                <a:sym typeface="Barlow"/>
              </a:rPr>
              <a:t>| </a:t>
            </a:r>
            <a:r>
              <a:rPr lang="en" sz="1100" b="1" u="sng">
                <a:solidFill>
                  <a:schemeClr val="dk1"/>
                </a:solidFill>
                <a:latin typeface="Barlow"/>
                <a:ea typeface="Barlow"/>
                <a:cs typeface="Barlow"/>
                <a:sym typeface="Barlow"/>
                <a:hlinkClick r:id="rId8">
                  <a:extLst>
                    <a:ext uri="{A12FA001-AC4F-418D-AE19-62706E023703}">
                      <ahyp:hlinkClr xmlns:ahyp="http://schemas.microsoft.com/office/drawing/2018/hyperlinkcolor" val="tx"/>
                    </a:ext>
                  </a:extLst>
                </a:hlinkClick>
              </a:rPr>
              <a:t>Storyset</a:t>
            </a:r>
            <a:r>
              <a:rPr lang="en" sz="1100">
                <a:solidFill>
                  <a:schemeClr val="dk1"/>
                </a:solidFill>
                <a:latin typeface="Barlow"/>
                <a:ea typeface="Barlow"/>
                <a:cs typeface="Barlow"/>
                <a:sym typeface="Barlow"/>
              </a:rPr>
              <a:t> | </a:t>
            </a:r>
            <a:r>
              <a:rPr lang="en" sz="1100" b="1" u="sng">
                <a:solidFill>
                  <a:schemeClr val="dk1"/>
                </a:solidFill>
                <a:latin typeface="Barlow"/>
                <a:ea typeface="Barlow"/>
                <a:cs typeface="Barlow"/>
                <a:sym typeface="Barlow"/>
                <a:hlinkClick r:id="rId9">
                  <a:extLst>
                    <a:ext uri="{A12FA001-AC4F-418D-AE19-62706E023703}">
                      <ahyp:hlinkClr xmlns:ahyp="http://schemas.microsoft.com/office/drawing/2018/hyperlinkcolor" val="tx"/>
                    </a:ext>
                  </a:extLst>
                </a:hlinkClick>
              </a:rPr>
              <a:t>Wepik</a:t>
            </a:r>
            <a:r>
              <a:rPr lang="en" sz="1100">
                <a:solidFill>
                  <a:schemeClr val="dk1"/>
                </a:solidFill>
                <a:uFill>
                  <a:noFill/>
                </a:uFill>
                <a:latin typeface="Barlow"/>
                <a:ea typeface="Barlow"/>
                <a:cs typeface="Barlow"/>
                <a:sym typeface="Barlow"/>
                <a:hlinkClick r:id="rId9">
                  <a:extLst>
                    <a:ext uri="{A12FA001-AC4F-418D-AE19-62706E023703}">
                      <ahyp:hlinkClr xmlns:ahyp="http://schemas.microsoft.com/office/drawing/2018/hyperlinkcolor" val="tx"/>
                    </a:ext>
                  </a:extLst>
                </a:hlinkClick>
              </a:rPr>
              <a:t> </a:t>
            </a:r>
            <a:r>
              <a:rPr lang="en" sz="1100">
                <a:solidFill>
                  <a:schemeClr val="dk1"/>
                </a:solidFill>
                <a:latin typeface="Barlow"/>
                <a:ea typeface="Barlow"/>
                <a:cs typeface="Barlow"/>
                <a:sym typeface="Barlow"/>
              </a:rPr>
              <a:t>| </a:t>
            </a:r>
            <a:r>
              <a:rPr lang="en" sz="1100" b="1" u="sng">
                <a:solidFill>
                  <a:schemeClr val="dk1"/>
                </a:solidFill>
                <a:latin typeface="Barlow"/>
                <a:ea typeface="Barlow"/>
                <a:cs typeface="Barlow"/>
                <a:sym typeface="Barlow"/>
                <a:hlinkClick r:id="rId10">
                  <a:extLst>
                    <a:ext uri="{A12FA001-AC4F-418D-AE19-62706E023703}">
                      <ahyp:hlinkClr xmlns:ahyp="http://schemas.microsoft.com/office/drawing/2018/hyperlinkcolor" val="tx"/>
                    </a:ext>
                  </a:extLst>
                </a:hlinkClick>
              </a:rPr>
              <a:t>Vi</a:t>
            </a:r>
            <a:r>
              <a:rPr lang="en" sz="1100" b="1" u="sng">
                <a:solidFill>
                  <a:schemeClr val="dk1"/>
                </a:solidFill>
                <a:latin typeface="Barlow"/>
                <a:ea typeface="Barlow"/>
                <a:cs typeface="Barlow"/>
                <a:sym typeface="Barlow"/>
                <a:hlinkClick r:id="rId10">
                  <a:extLst>
                    <a:ext uri="{A12FA001-AC4F-418D-AE19-62706E023703}">
                      <ahyp:hlinkClr xmlns:ahyp="http://schemas.microsoft.com/office/drawing/2018/hyperlinkcolor" val="tx"/>
                    </a:ext>
                  </a:extLst>
                </a:hlinkClick>
              </a:rPr>
              <a:t>devo</a:t>
            </a:r>
            <a:endParaRPr sz="1100" b="1" u="sng">
              <a:solidFill>
                <a:schemeClr val="dk1"/>
              </a:solidFill>
              <a:latin typeface="Barlow"/>
              <a:ea typeface="Barlow"/>
              <a:cs typeface="Barlow"/>
              <a:sym typeface="Barlow"/>
            </a:endParaRPr>
          </a:p>
        </p:txBody>
      </p:sp>
      <p:graphicFrame>
        <p:nvGraphicFramePr>
          <p:cNvPr id="393" name="Google Shape;393;p30"/>
          <p:cNvGraphicFramePr/>
          <p:nvPr/>
        </p:nvGraphicFramePr>
        <p:xfrm>
          <a:off x="715100" y="1508372"/>
          <a:ext cx="7557550" cy="2438300"/>
        </p:xfrm>
        <a:graphic>
          <a:graphicData uri="http://schemas.openxmlformats.org/drawingml/2006/table">
            <a:tbl>
              <a:tblPr>
                <a:noFill/>
                <a:tableStyleId>{B1263D31-AF2E-4655-8AD8-B99BF6B1DB8B}</a:tableStyleId>
              </a:tblPr>
              <a:tblGrid>
                <a:gridCol w="2404650">
                  <a:extLst>
                    <a:ext uri="{9D8B030D-6E8A-4147-A177-3AD203B41FA5}">
                      <a16:colId xmlns:a16="http://schemas.microsoft.com/office/drawing/2014/main" val="20000"/>
                    </a:ext>
                  </a:extLst>
                </a:gridCol>
                <a:gridCol w="5152900">
                  <a:extLst>
                    <a:ext uri="{9D8B030D-6E8A-4147-A177-3AD203B41FA5}">
                      <a16:colId xmlns:a16="http://schemas.microsoft.com/office/drawing/2014/main" val="20001"/>
                    </a:ext>
                  </a:extLst>
                </a:gridCol>
              </a:tblGrid>
              <a:tr h="457175">
                <a:tc>
                  <a:txBody>
                    <a:bodyPr/>
                    <a:lstStyle/>
                    <a:p>
                      <a:pPr marL="0" lvl="0" indent="0" algn="l" rtl="0">
                        <a:spcBef>
                          <a:spcPts val="0"/>
                        </a:spcBef>
                        <a:spcAft>
                          <a:spcPts val="0"/>
                        </a:spcAft>
                        <a:buNone/>
                      </a:pPr>
                      <a:r>
                        <a:rPr lang="en" sz="900" u="sng">
                          <a:solidFill>
                            <a:schemeClr val="hlink"/>
                          </a:solidFill>
                          <a:latin typeface="Raleway Black"/>
                          <a:ea typeface="Raleway Black"/>
                          <a:cs typeface="Raleway Black"/>
                          <a:sym typeface="Raleway Black"/>
                          <a:hlinkClick r:id="rId11" action="ppaction://hlinksldjump"/>
                        </a:rPr>
                        <a:t>F</a:t>
                      </a:r>
                      <a:r>
                        <a:rPr lang="en" sz="900" u="sng">
                          <a:solidFill>
                            <a:schemeClr val="hlink"/>
                          </a:solidFill>
                          <a:latin typeface="Raleway Black"/>
                          <a:ea typeface="Raleway Black"/>
                          <a:cs typeface="Raleway Black"/>
                          <a:sym typeface="Raleway Black"/>
                          <a:hlinkClick r:id="rId11" action="ppaction://hlinksldjump"/>
                        </a:rPr>
                        <a:t>ONTS</a:t>
                      </a:r>
                      <a:endParaRPr sz="900" u="sng">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To view this template correctly in PowerPoint, download and install the fonts we used</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96225">
                <a:tc>
                  <a:txBody>
                    <a:bodyPr/>
                    <a:lstStyle/>
                    <a:p>
                      <a:pPr marL="0" lvl="0" indent="0" algn="l" rtl="0">
                        <a:spcBef>
                          <a:spcPts val="0"/>
                        </a:spcBef>
                        <a:spcAft>
                          <a:spcPts val="0"/>
                        </a:spcAft>
                        <a:buNone/>
                      </a:pPr>
                      <a:r>
                        <a:rPr lang="en" sz="900" u="sng">
                          <a:solidFill>
                            <a:schemeClr val="dk1"/>
                          </a:solidFill>
                          <a:latin typeface="Raleway Black"/>
                          <a:ea typeface="Raleway Black"/>
                          <a:cs typeface="Raleway Black"/>
                          <a:sym typeface="Raleway Black"/>
                          <a:hlinkClick r:id="rId12" action="ppaction://hlinksldjump">
                            <a:extLst>
                              <a:ext uri="{A12FA001-AC4F-418D-AE19-62706E023703}">
                                <ahyp:hlinkClr xmlns:ahyp="http://schemas.microsoft.com/office/drawing/2018/hyperlinkcolor" val="tx"/>
                              </a:ext>
                            </a:extLst>
                          </a:hlinkClick>
                        </a:rPr>
                        <a:t>U</a:t>
                      </a:r>
                      <a:r>
                        <a:rPr lang="en" sz="900" u="sng">
                          <a:solidFill>
                            <a:schemeClr val="dk1"/>
                          </a:solidFill>
                          <a:latin typeface="Raleway Black"/>
                          <a:ea typeface="Raleway Black"/>
                          <a:cs typeface="Raleway Black"/>
                          <a:sym typeface="Raleway Black"/>
                          <a:hlinkClick r:id="rId12" action="ppaction://hlinksldjump">
                            <a:extLst>
                              <a:ext uri="{A12FA001-AC4F-418D-AE19-62706E023703}">
                                <ahyp:hlinkClr xmlns:ahyp="http://schemas.microsoft.com/office/drawing/2018/hyperlinkcolor" val="tx"/>
                              </a:ext>
                            </a:extLst>
                          </a:hlinkClick>
                        </a:rPr>
                        <a:t>SED</a:t>
                      </a:r>
                      <a:r>
                        <a:rPr lang="en" sz="900">
                          <a:solidFill>
                            <a:schemeClr val="dk1"/>
                          </a:solidFill>
                          <a:uFill>
                            <a:noFill/>
                          </a:uFill>
                          <a:latin typeface="Raleway Black"/>
                          <a:ea typeface="Raleway Black"/>
                          <a:cs typeface="Raleway Black"/>
                          <a:sym typeface="Raleway Black"/>
                          <a:hlinkClick r:id="rId12" action="ppaction://hlinksldjump">
                            <a:extLst>
                              <a:ext uri="{A12FA001-AC4F-418D-AE19-62706E023703}">
                                <ahyp:hlinkClr xmlns:ahyp="http://schemas.microsoft.com/office/drawing/2018/hyperlinkcolor" val="tx"/>
                              </a:ext>
                            </a:extLst>
                          </a:hlinkClick>
                        </a:rPr>
                        <a:t> </a:t>
                      </a:r>
                      <a:r>
                        <a:rPr lang="en" sz="900">
                          <a:solidFill>
                            <a:schemeClr val="dk1"/>
                          </a:solidFill>
                          <a:latin typeface="Raleway Black"/>
                          <a:ea typeface="Raleway Black"/>
                          <a:cs typeface="Raleway Black"/>
                          <a:sym typeface="Raleway Black"/>
                        </a:rPr>
                        <a:t>AND </a:t>
                      </a:r>
                      <a:r>
                        <a:rPr lang="en" sz="900" u="sng">
                          <a:solidFill>
                            <a:schemeClr val="dk1"/>
                          </a:solidFill>
                          <a:latin typeface="Raleway Black"/>
                          <a:ea typeface="Raleway Black"/>
                          <a:cs typeface="Raleway Black"/>
                          <a:sym typeface="Raleway Black"/>
                          <a:hlinkClick r:id="rId13" action="ppaction://hlinksldjump">
                            <a:extLst>
                              <a:ext uri="{A12FA001-AC4F-418D-AE19-62706E023703}">
                                <ahyp:hlinkClr xmlns:ahyp="http://schemas.microsoft.com/office/drawing/2018/hyperlinkcolor" val="tx"/>
                              </a:ext>
                            </a:extLst>
                          </a:hlinkClick>
                        </a:rPr>
                        <a:t>ALTERNATIVE</a:t>
                      </a:r>
                      <a:r>
                        <a:rPr lang="en" sz="900" u="sng">
                          <a:solidFill>
                            <a:schemeClr val="dk1"/>
                          </a:solidFill>
                          <a:latin typeface="Raleway Black"/>
                          <a:ea typeface="Raleway Black"/>
                          <a:cs typeface="Raleway Black"/>
                          <a:sym typeface="Raleway Black"/>
                          <a:hlinkClick r:id="rId13" action="ppaction://hlinksldjump">
                            <a:extLst>
                              <a:ext uri="{A12FA001-AC4F-418D-AE19-62706E023703}">
                                <ahyp:hlinkClr xmlns:ahyp="http://schemas.microsoft.com/office/drawing/2018/hyperlinkcolor" val="tx"/>
                              </a:ext>
                            </a:extLst>
                          </a:hlinkClick>
                        </a:rPr>
                        <a:t> </a:t>
                      </a:r>
                      <a:r>
                        <a:rPr lang="en" sz="900" u="sng">
                          <a:solidFill>
                            <a:schemeClr val="dk1"/>
                          </a:solidFill>
                          <a:latin typeface="Raleway Black"/>
                          <a:ea typeface="Raleway Black"/>
                          <a:cs typeface="Raleway Black"/>
                          <a:sym typeface="Raleway Black"/>
                          <a:hlinkClick r:id="rId13" action="ppaction://hlinksldjump">
                            <a:extLst>
                              <a:ext uri="{A12FA001-AC4F-418D-AE19-62706E023703}">
                                <ahyp:hlinkClr xmlns:ahyp="http://schemas.microsoft.com/office/drawing/2018/hyperlinkcolor" val="tx"/>
                              </a:ext>
                            </a:extLst>
                          </a:hlinkClick>
                        </a:rPr>
                        <a:t>RESOURCES</a:t>
                      </a:r>
                      <a:endParaRPr sz="900" u="sng">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Barlow"/>
                          <a:ea typeface="Barlow"/>
                          <a:cs typeface="Barlow"/>
                          <a:sym typeface="Barlow"/>
                        </a:rPr>
                        <a:t>An assortment of graphic resources that are suitable for use in this presentation</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96225">
                <a:tc>
                  <a:txBody>
                    <a:bodyPr/>
                    <a:lstStyle/>
                    <a:p>
                      <a:pPr marL="0" lvl="0" indent="0" algn="l" rtl="0">
                        <a:spcBef>
                          <a:spcPts val="0"/>
                        </a:spcBef>
                        <a:spcAft>
                          <a:spcPts val="0"/>
                        </a:spcAft>
                        <a:buNone/>
                      </a:pPr>
                      <a:r>
                        <a:rPr lang="en" sz="900" u="sng">
                          <a:solidFill>
                            <a:schemeClr val="dk1"/>
                          </a:solidFill>
                          <a:latin typeface="Raleway Black"/>
                          <a:ea typeface="Raleway Black"/>
                          <a:cs typeface="Raleway Black"/>
                          <a:sym typeface="Raleway Black"/>
                          <a:hlinkClick r:id="rId14" action="ppaction://hlinksldjump">
                            <a:extLst>
                              <a:ext uri="{A12FA001-AC4F-418D-AE19-62706E023703}">
                                <ahyp:hlinkClr xmlns:ahyp="http://schemas.microsoft.com/office/drawing/2018/hyperlinkcolor" val="tx"/>
                              </a:ext>
                            </a:extLst>
                          </a:hlinkClick>
                        </a:rPr>
                        <a:t>T</a:t>
                      </a:r>
                      <a:r>
                        <a:rPr lang="en" sz="900" u="sng">
                          <a:solidFill>
                            <a:schemeClr val="dk1"/>
                          </a:solidFill>
                          <a:latin typeface="Raleway Black"/>
                          <a:ea typeface="Raleway Black"/>
                          <a:cs typeface="Raleway Black"/>
                          <a:sym typeface="Raleway Black"/>
                          <a:hlinkClick r:id="rId14" action="ppaction://hlinksldjump">
                            <a:extLst>
                              <a:ext uri="{A12FA001-AC4F-418D-AE19-62706E023703}">
                                <ahyp:hlinkClr xmlns:ahyp="http://schemas.microsoft.com/office/drawing/2018/hyperlinkcolor" val="tx"/>
                              </a:ext>
                            </a:extLst>
                          </a:hlinkClick>
                        </a:rPr>
                        <a:t>HANKS</a:t>
                      </a:r>
                      <a:r>
                        <a:rPr lang="en" sz="900" u="sng">
                          <a:solidFill>
                            <a:schemeClr val="dk1"/>
                          </a:solidFill>
                          <a:latin typeface="Raleway Black"/>
                          <a:ea typeface="Raleway Black"/>
                          <a:cs typeface="Raleway Black"/>
                          <a:sym typeface="Raleway Black"/>
                        </a:rPr>
                        <a:t> SLIDE</a:t>
                      </a:r>
                      <a:endParaRPr sz="900" u="sng">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You must keep it so that proper credits for our design are given</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96225">
                <a:tc>
                  <a:txBody>
                    <a:bodyPr/>
                    <a:lstStyle/>
                    <a:p>
                      <a:pPr marL="0" lvl="0" indent="0" algn="l" rtl="0">
                        <a:spcBef>
                          <a:spcPts val="0"/>
                        </a:spcBef>
                        <a:spcAft>
                          <a:spcPts val="0"/>
                        </a:spcAft>
                        <a:buNone/>
                      </a:pPr>
                      <a:r>
                        <a:rPr lang="en" sz="900" u="sng">
                          <a:solidFill>
                            <a:schemeClr val="hlink"/>
                          </a:solidFill>
                          <a:latin typeface="Raleway Black"/>
                          <a:ea typeface="Raleway Black"/>
                          <a:cs typeface="Raleway Black"/>
                          <a:sym typeface="Raleway Black"/>
                          <a:hlinkClick r:id="rId11" action="ppaction://hlinksldjump"/>
                        </a:rPr>
                        <a:t>C</a:t>
                      </a:r>
                      <a:r>
                        <a:rPr lang="en" sz="900" u="sng">
                          <a:solidFill>
                            <a:schemeClr val="hlink"/>
                          </a:solidFill>
                          <a:latin typeface="Raleway Black"/>
                          <a:ea typeface="Raleway Black"/>
                          <a:cs typeface="Raleway Black"/>
                          <a:sym typeface="Raleway Black"/>
                          <a:hlinkClick r:id="rId11" action="ppaction://hlinksldjump"/>
                        </a:rPr>
                        <a:t>OLORS</a:t>
                      </a:r>
                      <a:endParaRPr sz="900" u="sng">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All the colors used in this presentation</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96225">
                <a:tc>
                  <a:txBody>
                    <a:bodyPr/>
                    <a:lstStyle/>
                    <a:p>
                      <a:pPr marL="0" lvl="0" indent="0" algn="l" rtl="0">
                        <a:spcBef>
                          <a:spcPts val="0"/>
                        </a:spcBef>
                        <a:spcAft>
                          <a:spcPts val="0"/>
                        </a:spcAft>
                        <a:buNone/>
                      </a:pPr>
                      <a:r>
                        <a:rPr lang="en" sz="900" u="sng">
                          <a:solidFill>
                            <a:schemeClr val="hlink"/>
                          </a:solidFill>
                          <a:latin typeface="Raleway Black"/>
                          <a:ea typeface="Raleway Black"/>
                          <a:cs typeface="Raleway Black"/>
                          <a:sym typeface="Raleway Black"/>
                          <a:hlinkClick r:id="rId15" action="ppaction://hlinksldjump"/>
                        </a:rPr>
                        <a:t>I</a:t>
                      </a:r>
                      <a:r>
                        <a:rPr lang="en" sz="900" u="sng">
                          <a:solidFill>
                            <a:schemeClr val="hlink"/>
                          </a:solidFill>
                          <a:latin typeface="Raleway Black"/>
                          <a:ea typeface="Raleway Black"/>
                          <a:cs typeface="Raleway Black"/>
                          <a:sym typeface="Raleway Black"/>
                          <a:hlinkClick r:id="rId15" action="ppaction://hlinksldjump"/>
                        </a:rPr>
                        <a:t>CONS</a:t>
                      </a:r>
                      <a:r>
                        <a:rPr lang="en" sz="900">
                          <a:solidFill>
                            <a:schemeClr val="hlink"/>
                          </a:solidFill>
                          <a:uFill>
                            <a:noFill/>
                          </a:uFill>
                          <a:latin typeface="Raleway Black"/>
                          <a:ea typeface="Raleway Black"/>
                          <a:cs typeface="Raleway Black"/>
                          <a:sym typeface="Raleway Black"/>
                          <a:hlinkClick r:id="rId15" action="ppaction://hlinksldjump"/>
                        </a:rPr>
                        <a:t> </a:t>
                      </a:r>
                      <a:r>
                        <a:rPr lang="en" sz="900">
                          <a:solidFill>
                            <a:schemeClr val="dk1"/>
                          </a:solidFill>
                          <a:latin typeface="Raleway Black"/>
                          <a:ea typeface="Raleway Black"/>
                          <a:cs typeface="Raleway Black"/>
                          <a:sym typeface="Raleway Black"/>
                        </a:rPr>
                        <a:t>AND </a:t>
                      </a:r>
                      <a:r>
                        <a:rPr lang="en" sz="900" u="sng">
                          <a:solidFill>
                            <a:schemeClr val="hlink"/>
                          </a:solidFill>
                          <a:latin typeface="Raleway Black"/>
                          <a:ea typeface="Raleway Black"/>
                          <a:cs typeface="Raleway Black"/>
                          <a:sym typeface="Raleway Black"/>
                          <a:hlinkClick r:id="rId16" action="ppaction://hlinksldjump"/>
                        </a:rPr>
                        <a:t>INFOGRAPHIC RESOURCES</a:t>
                      </a:r>
                      <a:endParaRPr sz="900" u="sng">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These can be used in the template, and their size and color can be edited</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96225">
                <a:tc>
                  <a:txBody>
                    <a:bodyPr/>
                    <a:lstStyle/>
                    <a:p>
                      <a:pPr marL="0" lvl="0" indent="0" algn="l" rtl="0">
                        <a:spcBef>
                          <a:spcPts val="0"/>
                        </a:spcBef>
                        <a:spcAft>
                          <a:spcPts val="0"/>
                        </a:spcAft>
                        <a:buNone/>
                      </a:pPr>
                      <a:r>
                        <a:rPr lang="en" sz="900">
                          <a:solidFill>
                            <a:schemeClr val="dk1"/>
                          </a:solidFill>
                          <a:latin typeface="Raleway Black"/>
                          <a:ea typeface="Raleway Black"/>
                          <a:cs typeface="Raleway Black"/>
                          <a:sym typeface="Raleway Black"/>
                        </a:rPr>
                        <a:t>EDITABLE PRESENTATION THEME </a:t>
                      </a:r>
                      <a:endParaRPr sz="900">
                        <a:solidFill>
                          <a:schemeClr val="dk1"/>
                        </a:solidFill>
                        <a:latin typeface="Raleway Black"/>
                        <a:ea typeface="Raleway Black"/>
                        <a:cs typeface="Raleway Black"/>
                        <a:sym typeface="Raleway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Barlow"/>
                          <a:ea typeface="Barlow"/>
                          <a:cs typeface="Barlow"/>
                          <a:sym typeface="Barlow"/>
                        </a:rPr>
                        <a:t>You can edit the master slides easily. For more info, click </a:t>
                      </a:r>
                      <a:r>
                        <a:rPr lang="en" sz="1000" b="1" u="sng">
                          <a:solidFill>
                            <a:schemeClr val="dk1"/>
                          </a:solidFill>
                          <a:latin typeface="Barlow"/>
                          <a:ea typeface="Barlow"/>
                          <a:cs typeface="Barlow"/>
                          <a:sym typeface="Barlow"/>
                          <a:hlinkClick r:id="rId17">
                            <a:extLst>
                              <a:ext uri="{A12FA001-AC4F-418D-AE19-62706E023703}">
                                <ahyp:hlinkClr xmlns:ahyp="http://schemas.microsoft.com/office/drawing/2018/hyperlinkcolor" val="tx"/>
                              </a:ext>
                            </a:extLst>
                          </a:hlinkClick>
                        </a:rPr>
                        <a:t>here</a:t>
                      </a:r>
                      <a:endParaRPr sz="1000" b="1" u="sng">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p48"/>
          <p:cNvSpPr txBox="1">
            <a:spLocks noGrp="1"/>
          </p:cNvSpPr>
          <p:nvPr>
            <p:ph type="subTitle" idx="1"/>
          </p:nvPr>
        </p:nvSpPr>
        <p:spPr>
          <a:xfrm>
            <a:off x="1019900" y="1552150"/>
            <a:ext cx="3133500" cy="108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yourwebsite.com</a:t>
            </a:r>
            <a:endParaRPr/>
          </a:p>
        </p:txBody>
      </p:sp>
      <p:sp>
        <p:nvSpPr>
          <p:cNvPr id="1103" name="Google Shape;1103;p48"/>
          <p:cNvSpPr txBox="1">
            <a:spLocks noGrp="1"/>
          </p:cNvSpPr>
          <p:nvPr>
            <p:ph type="ctrTitle"/>
          </p:nvPr>
        </p:nvSpPr>
        <p:spPr>
          <a:xfrm>
            <a:off x="1019900" y="669825"/>
            <a:ext cx="3133500" cy="99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104" name="Google Shape;1104;p48"/>
          <p:cNvSpPr txBox="1"/>
          <p:nvPr/>
        </p:nvSpPr>
        <p:spPr>
          <a:xfrm>
            <a:off x="1019900" y="3747783"/>
            <a:ext cx="3272400" cy="2760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Barlow"/>
                <a:ea typeface="Barlow"/>
                <a:cs typeface="Barlow"/>
                <a:sym typeface="Barlow"/>
              </a:rPr>
              <a:t>Please keep this slide for attribution</a:t>
            </a:r>
            <a:endParaRPr sz="1000">
              <a:solidFill>
                <a:schemeClr val="dk1"/>
              </a:solidFill>
              <a:latin typeface="Barlow"/>
              <a:ea typeface="Barlow"/>
              <a:cs typeface="Barlow"/>
              <a:sym typeface="Barlow"/>
            </a:endParaRPr>
          </a:p>
        </p:txBody>
      </p:sp>
      <p:sp>
        <p:nvSpPr>
          <p:cNvPr id="1105" name="Google Shape;1105;p48"/>
          <p:cNvSpPr/>
          <p:nvPr/>
        </p:nvSpPr>
        <p:spPr>
          <a:xfrm>
            <a:off x="2099812" y="2794507"/>
            <a:ext cx="260401" cy="221341"/>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nvGrpSpPr>
          <p:cNvPr id="1106" name="Google Shape;1106;p48"/>
          <p:cNvGrpSpPr/>
          <p:nvPr/>
        </p:nvGrpSpPr>
        <p:grpSpPr>
          <a:xfrm>
            <a:off x="1612897" y="2794403"/>
            <a:ext cx="260417" cy="221329"/>
            <a:chOff x="4459570" y="3326753"/>
            <a:chExt cx="218397" cy="187123"/>
          </a:xfrm>
        </p:grpSpPr>
        <p:sp>
          <p:nvSpPr>
            <p:cNvPr id="1107" name="Google Shape;1107;p48"/>
            <p:cNvSpPr/>
            <p:nvPr/>
          </p:nvSpPr>
          <p:spPr>
            <a:xfrm>
              <a:off x="4475483" y="339653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1108" name="Google Shape;1108;p48"/>
            <p:cNvSpPr/>
            <p:nvPr/>
          </p:nvSpPr>
          <p:spPr>
            <a:xfrm>
              <a:off x="4459570" y="332675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1109" name="Google Shape;1109;p48"/>
            <p:cNvSpPr/>
            <p:nvPr/>
          </p:nvSpPr>
          <p:spPr>
            <a:xfrm>
              <a:off x="4553053" y="339651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grpSp>
        <p:nvGrpSpPr>
          <p:cNvPr id="1110" name="Google Shape;1110;p48"/>
          <p:cNvGrpSpPr/>
          <p:nvPr/>
        </p:nvGrpSpPr>
        <p:grpSpPr>
          <a:xfrm>
            <a:off x="1125528" y="2775006"/>
            <a:ext cx="260400" cy="260404"/>
            <a:chOff x="935197" y="1793977"/>
            <a:chExt cx="256451" cy="256430"/>
          </a:xfrm>
        </p:grpSpPr>
        <p:sp>
          <p:nvSpPr>
            <p:cNvPr id="1111" name="Google Shape;1111;p4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1112" name="Google Shape;1112;p4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grpSp>
        <p:nvGrpSpPr>
          <p:cNvPr id="1113" name="Google Shape;1113;p48"/>
          <p:cNvGrpSpPr/>
          <p:nvPr/>
        </p:nvGrpSpPr>
        <p:grpSpPr>
          <a:xfrm>
            <a:off x="5490569" y="623274"/>
            <a:ext cx="2911991" cy="4116767"/>
            <a:chOff x="5608944" y="491724"/>
            <a:chExt cx="2911991" cy="4116767"/>
          </a:xfrm>
        </p:grpSpPr>
        <p:grpSp>
          <p:nvGrpSpPr>
            <p:cNvPr id="1114" name="Google Shape;1114;p48"/>
            <p:cNvGrpSpPr/>
            <p:nvPr/>
          </p:nvGrpSpPr>
          <p:grpSpPr>
            <a:xfrm>
              <a:off x="6760792" y="886555"/>
              <a:ext cx="1760143" cy="1490406"/>
              <a:chOff x="6716550" y="944524"/>
              <a:chExt cx="1428224" cy="1209353"/>
            </a:xfrm>
          </p:grpSpPr>
          <p:sp>
            <p:nvSpPr>
              <p:cNvPr id="1115" name="Google Shape;1115;p48"/>
              <p:cNvSpPr/>
              <p:nvPr/>
            </p:nvSpPr>
            <p:spPr>
              <a:xfrm>
                <a:off x="6716550" y="944524"/>
                <a:ext cx="1428224" cy="1209353"/>
              </a:xfrm>
              <a:custGeom>
                <a:avLst/>
                <a:gdLst/>
                <a:ahLst/>
                <a:cxnLst/>
                <a:rect l="l" t="t" r="r" b="b"/>
                <a:pathLst>
                  <a:path w="21312" h="18046" extrusionOk="0">
                    <a:moveTo>
                      <a:pt x="5949" y="1"/>
                    </a:moveTo>
                    <a:cubicBezTo>
                      <a:pt x="2662" y="1"/>
                      <a:pt x="0" y="2662"/>
                      <a:pt x="0" y="5949"/>
                    </a:cubicBezTo>
                    <a:cubicBezTo>
                      <a:pt x="0" y="11900"/>
                      <a:pt x="10651" y="18045"/>
                      <a:pt x="10651" y="18045"/>
                    </a:cubicBezTo>
                    <a:cubicBezTo>
                      <a:pt x="10651" y="18045"/>
                      <a:pt x="21311" y="11834"/>
                      <a:pt x="21311" y="5949"/>
                    </a:cubicBezTo>
                    <a:lnTo>
                      <a:pt x="21311" y="5752"/>
                    </a:lnTo>
                    <a:cubicBezTo>
                      <a:pt x="21201" y="2554"/>
                      <a:pt x="18571" y="1"/>
                      <a:pt x="15350" y="1"/>
                    </a:cubicBezTo>
                    <a:cubicBezTo>
                      <a:pt x="15176" y="1"/>
                      <a:pt x="15000" y="11"/>
                      <a:pt x="14824" y="22"/>
                    </a:cubicBezTo>
                    <a:cubicBezTo>
                      <a:pt x="13138" y="164"/>
                      <a:pt x="11647" y="1032"/>
                      <a:pt x="10651" y="2302"/>
                    </a:cubicBezTo>
                    <a:cubicBezTo>
                      <a:pt x="9565" y="900"/>
                      <a:pt x="7869" y="1"/>
                      <a:pt x="5949"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8"/>
              <p:cNvSpPr/>
              <p:nvPr/>
            </p:nvSpPr>
            <p:spPr>
              <a:xfrm>
                <a:off x="6792879" y="997398"/>
                <a:ext cx="1275564" cy="329781"/>
              </a:xfrm>
              <a:custGeom>
                <a:avLst/>
                <a:gdLst/>
                <a:ahLst/>
                <a:cxnLst/>
                <a:rect l="l" t="t" r="r" b="b"/>
                <a:pathLst>
                  <a:path w="19034" h="4921" extrusionOk="0">
                    <a:moveTo>
                      <a:pt x="5304" y="1"/>
                    </a:moveTo>
                    <a:cubicBezTo>
                      <a:pt x="2498" y="1"/>
                      <a:pt x="208" y="2170"/>
                      <a:pt x="0" y="4921"/>
                    </a:cubicBezTo>
                    <a:cubicBezTo>
                      <a:pt x="526" y="4108"/>
                      <a:pt x="1249" y="3430"/>
                      <a:pt x="2093" y="2959"/>
                    </a:cubicBezTo>
                    <a:cubicBezTo>
                      <a:pt x="2038" y="2827"/>
                      <a:pt x="1983" y="2696"/>
                      <a:pt x="1941" y="2565"/>
                    </a:cubicBezTo>
                    <a:cubicBezTo>
                      <a:pt x="2104" y="2367"/>
                      <a:pt x="2291" y="2181"/>
                      <a:pt x="2488" y="2018"/>
                    </a:cubicBezTo>
                    <a:cubicBezTo>
                      <a:pt x="2806" y="2125"/>
                      <a:pt x="3101" y="2267"/>
                      <a:pt x="3387" y="2433"/>
                    </a:cubicBezTo>
                    <a:cubicBezTo>
                      <a:pt x="3847" y="2312"/>
                      <a:pt x="4339" y="2236"/>
                      <a:pt x="4844" y="2236"/>
                    </a:cubicBezTo>
                    <a:cubicBezTo>
                      <a:pt x="4920" y="1765"/>
                      <a:pt x="5062" y="1305"/>
                      <a:pt x="5283" y="855"/>
                    </a:cubicBezTo>
                    <a:cubicBezTo>
                      <a:pt x="5415" y="845"/>
                      <a:pt x="5546" y="845"/>
                      <a:pt x="5678" y="845"/>
                    </a:cubicBezTo>
                    <a:cubicBezTo>
                      <a:pt x="5796" y="845"/>
                      <a:pt x="5927" y="845"/>
                      <a:pt x="6048" y="855"/>
                    </a:cubicBezTo>
                    <a:cubicBezTo>
                      <a:pt x="6269" y="1326"/>
                      <a:pt x="6422" y="1807"/>
                      <a:pt x="6488" y="2291"/>
                    </a:cubicBezTo>
                    <a:cubicBezTo>
                      <a:pt x="6674" y="2333"/>
                      <a:pt x="6848" y="2388"/>
                      <a:pt x="7024" y="2454"/>
                    </a:cubicBezTo>
                    <a:cubicBezTo>
                      <a:pt x="7200" y="2530"/>
                      <a:pt x="7363" y="2620"/>
                      <a:pt x="7518" y="2717"/>
                    </a:cubicBezTo>
                    <a:cubicBezTo>
                      <a:pt x="7913" y="2423"/>
                      <a:pt x="8360" y="2191"/>
                      <a:pt x="8844" y="2018"/>
                    </a:cubicBezTo>
                    <a:cubicBezTo>
                      <a:pt x="9041" y="2181"/>
                      <a:pt x="9228" y="2367"/>
                      <a:pt x="9391" y="2565"/>
                    </a:cubicBezTo>
                    <a:cubicBezTo>
                      <a:pt x="9238" y="2980"/>
                      <a:pt x="9041" y="3374"/>
                      <a:pt x="8799" y="3727"/>
                    </a:cubicBezTo>
                    <a:cubicBezTo>
                      <a:pt x="9062" y="3956"/>
                      <a:pt x="9304" y="4219"/>
                      <a:pt x="9512" y="4492"/>
                    </a:cubicBezTo>
                    <a:cubicBezTo>
                      <a:pt x="10487" y="3243"/>
                      <a:pt x="11944" y="2399"/>
                      <a:pt x="13609" y="2257"/>
                    </a:cubicBezTo>
                    <a:cubicBezTo>
                      <a:pt x="13774" y="2246"/>
                      <a:pt x="13948" y="2236"/>
                      <a:pt x="14124" y="2236"/>
                    </a:cubicBezTo>
                    <a:cubicBezTo>
                      <a:pt x="16183" y="2236"/>
                      <a:pt x="17992" y="3309"/>
                      <a:pt x="19034" y="4921"/>
                    </a:cubicBezTo>
                    <a:cubicBezTo>
                      <a:pt x="18826" y="2170"/>
                      <a:pt x="16525" y="1"/>
                      <a:pt x="13719" y="1"/>
                    </a:cubicBezTo>
                    <a:cubicBezTo>
                      <a:pt x="13567" y="1"/>
                      <a:pt x="13401" y="11"/>
                      <a:pt x="13249" y="22"/>
                    </a:cubicBezTo>
                    <a:cubicBezTo>
                      <a:pt x="11736" y="153"/>
                      <a:pt x="10398" y="921"/>
                      <a:pt x="9512" y="2060"/>
                    </a:cubicBezTo>
                    <a:cubicBezTo>
                      <a:pt x="8536" y="800"/>
                      <a:pt x="7014" y="1"/>
                      <a:pt x="5304" y="1"/>
                    </a:cubicBezTo>
                    <a:close/>
                  </a:path>
                </a:pathLst>
              </a:custGeom>
              <a:solidFill>
                <a:srgbClr val="EDEDED">
                  <a:alpha val="318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8"/>
              <p:cNvSpPr/>
              <p:nvPr/>
            </p:nvSpPr>
            <p:spPr>
              <a:xfrm>
                <a:off x="7521330" y="1205658"/>
                <a:ext cx="460393" cy="500736"/>
              </a:xfrm>
              <a:custGeom>
                <a:avLst/>
                <a:gdLst/>
                <a:ahLst/>
                <a:cxnLst/>
                <a:rect l="l" t="t" r="r" b="b"/>
                <a:pathLst>
                  <a:path w="6870" h="7472" extrusionOk="0">
                    <a:moveTo>
                      <a:pt x="3434" y="2078"/>
                    </a:moveTo>
                    <a:cubicBezTo>
                      <a:pt x="3725" y="2078"/>
                      <a:pt x="4015" y="2153"/>
                      <a:pt x="4261" y="2301"/>
                    </a:cubicBezTo>
                    <a:cubicBezTo>
                      <a:pt x="4765" y="2585"/>
                      <a:pt x="5094" y="3156"/>
                      <a:pt x="5084" y="3735"/>
                    </a:cubicBezTo>
                    <a:cubicBezTo>
                      <a:pt x="5094" y="4316"/>
                      <a:pt x="4765" y="4876"/>
                      <a:pt x="4261" y="5160"/>
                    </a:cubicBezTo>
                    <a:cubicBezTo>
                      <a:pt x="4015" y="5308"/>
                      <a:pt x="3725" y="5383"/>
                      <a:pt x="3434" y="5383"/>
                    </a:cubicBezTo>
                    <a:cubicBezTo>
                      <a:pt x="3144" y="5383"/>
                      <a:pt x="2854" y="5308"/>
                      <a:pt x="2606" y="5160"/>
                    </a:cubicBezTo>
                    <a:cubicBezTo>
                      <a:pt x="2104" y="4876"/>
                      <a:pt x="1775" y="4316"/>
                      <a:pt x="1786" y="3735"/>
                    </a:cubicBezTo>
                    <a:cubicBezTo>
                      <a:pt x="1775" y="3156"/>
                      <a:pt x="2104" y="2585"/>
                      <a:pt x="2606" y="2301"/>
                    </a:cubicBezTo>
                    <a:cubicBezTo>
                      <a:pt x="2854" y="2153"/>
                      <a:pt x="3144" y="2078"/>
                      <a:pt x="3434" y="2078"/>
                    </a:cubicBezTo>
                    <a:close/>
                    <a:moveTo>
                      <a:pt x="3046" y="0"/>
                    </a:moveTo>
                    <a:lnTo>
                      <a:pt x="2672" y="1368"/>
                    </a:lnTo>
                    <a:cubicBezTo>
                      <a:pt x="2509" y="1423"/>
                      <a:pt x="2343" y="1489"/>
                      <a:pt x="2191" y="1578"/>
                    </a:cubicBezTo>
                    <a:cubicBezTo>
                      <a:pt x="2049" y="1665"/>
                      <a:pt x="1907" y="1775"/>
                      <a:pt x="1775" y="1883"/>
                    </a:cubicBezTo>
                    <a:lnTo>
                      <a:pt x="395" y="1523"/>
                    </a:lnTo>
                    <a:lnTo>
                      <a:pt x="0" y="2201"/>
                    </a:lnTo>
                    <a:lnTo>
                      <a:pt x="1008" y="3209"/>
                    </a:lnTo>
                    <a:cubicBezTo>
                      <a:pt x="973" y="3385"/>
                      <a:pt x="952" y="3561"/>
                      <a:pt x="952" y="3735"/>
                    </a:cubicBezTo>
                    <a:cubicBezTo>
                      <a:pt x="952" y="3900"/>
                      <a:pt x="973" y="4076"/>
                      <a:pt x="1008" y="4250"/>
                    </a:cubicBezTo>
                    <a:lnTo>
                      <a:pt x="0" y="5260"/>
                    </a:lnTo>
                    <a:lnTo>
                      <a:pt x="395" y="5938"/>
                    </a:lnTo>
                    <a:lnTo>
                      <a:pt x="1775" y="5575"/>
                    </a:lnTo>
                    <a:cubicBezTo>
                      <a:pt x="1907" y="5696"/>
                      <a:pt x="2049" y="5796"/>
                      <a:pt x="2191" y="5883"/>
                    </a:cubicBezTo>
                    <a:cubicBezTo>
                      <a:pt x="2343" y="5970"/>
                      <a:pt x="2509" y="6035"/>
                      <a:pt x="2672" y="6091"/>
                    </a:cubicBezTo>
                    <a:lnTo>
                      <a:pt x="3046" y="7471"/>
                    </a:lnTo>
                    <a:lnTo>
                      <a:pt x="3824" y="7471"/>
                    </a:lnTo>
                    <a:lnTo>
                      <a:pt x="4208" y="6091"/>
                    </a:lnTo>
                    <a:cubicBezTo>
                      <a:pt x="4371" y="6035"/>
                      <a:pt x="4523" y="5970"/>
                      <a:pt x="4679" y="5883"/>
                    </a:cubicBezTo>
                    <a:cubicBezTo>
                      <a:pt x="4831" y="5796"/>
                      <a:pt x="4973" y="5696"/>
                      <a:pt x="5094" y="5575"/>
                    </a:cubicBezTo>
                    <a:lnTo>
                      <a:pt x="6475" y="5938"/>
                    </a:lnTo>
                    <a:lnTo>
                      <a:pt x="6869" y="5260"/>
                    </a:lnTo>
                    <a:lnTo>
                      <a:pt x="5862" y="4250"/>
                    </a:lnTo>
                    <a:cubicBezTo>
                      <a:pt x="5904" y="4076"/>
                      <a:pt x="5917" y="3900"/>
                      <a:pt x="5917" y="3735"/>
                    </a:cubicBezTo>
                    <a:cubicBezTo>
                      <a:pt x="5917" y="3561"/>
                      <a:pt x="5904" y="3385"/>
                      <a:pt x="5862" y="3209"/>
                    </a:cubicBezTo>
                    <a:lnTo>
                      <a:pt x="6869" y="2201"/>
                    </a:lnTo>
                    <a:lnTo>
                      <a:pt x="6475" y="1523"/>
                    </a:lnTo>
                    <a:lnTo>
                      <a:pt x="5094" y="1883"/>
                    </a:lnTo>
                    <a:cubicBezTo>
                      <a:pt x="4973" y="1775"/>
                      <a:pt x="4831" y="1665"/>
                      <a:pt x="4679" y="1578"/>
                    </a:cubicBezTo>
                    <a:cubicBezTo>
                      <a:pt x="4523" y="1489"/>
                      <a:pt x="4371" y="1423"/>
                      <a:pt x="4208" y="1368"/>
                    </a:cubicBezTo>
                    <a:lnTo>
                      <a:pt x="3824" y="0"/>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8"/>
              <p:cNvSpPr/>
              <p:nvPr/>
            </p:nvSpPr>
            <p:spPr>
              <a:xfrm>
                <a:off x="6839425" y="1049727"/>
                <a:ext cx="657953" cy="656680"/>
              </a:xfrm>
              <a:custGeom>
                <a:avLst/>
                <a:gdLst/>
                <a:ahLst/>
                <a:cxnLst/>
                <a:rect l="l" t="t" r="r" b="b"/>
                <a:pathLst>
                  <a:path w="9818" h="9799" extrusionOk="0">
                    <a:moveTo>
                      <a:pt x="4907" y="2592"/>
                    </a:moveTo>
                    <a:cubicBezTo>
                      <a:pt x="5207" y="2592"/>
                      <a:pt x="5506" y="2652"/>
                      <a:pt x="5786" y="2773"/>
                    </a:cubicBezTo>
                    <a:cubicBezTo>
                      <a:pt x="6354" y="3002"/>
                      <a:pt x="6803" y="3452"/>
                      <a:pt x="7035" y="4022"/>
                    </a:cubicBezTo>
                    <a:cubicBezTo>
                      <a:pt x="7264" y="4580"/>
                      <a:pt x="7264" y="5216"/>
                      <a:pt x="7035" y="5776"/>
                    </a:cubicBezTo>
                    <a:cubicBezTo>
                      <a:pt x="6803" y="6344"/>
                      <a:pt x="6354" y="6794"/>
                      <a:pt x="5786" y="7026"/>
                    </a:cubicBezTo>
                    <a:cubicBezTo>
                      <a:pt x="5503" y="7141"/>
                      <a:pt x="5201" y="7201"/>
                      <a:pt x="4897" y="7201"/>
                    </a:cubicBezTo>
                    <a:cubicBezTo>
                      <a:pt x="4601" y="7201"/>
                      <a:pt x="4303" y="7144"/>
                      <a:pt x="4021" y="7026"/>
                    </a:cubicBezTo>
                    <a:cubicBezTo>
                      <a:pt x="3461" y="6794"/>
                      <a:pt x="3014" y="6344"/>
                      <a:pt x="2783" y="5776"/>
                    </a:cubicBezTo>
                    <a:cubicBezTo>
                      <a:pt x="2541" y="5216"/>
                      <a:pt x="2541" y="4580"/>
                      <a:pt x="2783" y="4022"/>
                    </a:cubicBezTo>
                    <a:cubicBezTo>
                      <a:pt x="3014" y="3452"/>
                      <a:pt x="3461" y="3002"/>
                      <a:pt x="4021" y="2773"/>
                    </a:cubicBezTo>
                    <a:cubicBezTo>
                      <a:pt x="4307" y="2652"/>
                      <a:pt x="4608" y="2592"/>
                      <a:pt x="4907" y="2592"/>
                    </a:cubicBezTo>
                    <a:close/>
                    <a:moveTo>
                      <a:pt x="4967" y="0"/>
                    </a:moveTo>
                    <a:cubicBezTo>
                      <a:pt x="4819" y="0"/>
                      <a:pt x="4670" y="6"/>
                      <a:pt x="4526" y="12"/>
                    </a:cubicBezTo>
                    <a:cubicBezTo>
                      <a:pt x="4305" y="483"/>
                      <a:pt x="4153" y="964"/>
                      <a:pt x="4077" y="1448"/>
                    </a:cubicBezTo>
                    <a:cubicBezTo>
                      <a:pt x="3900" y="1490"/>
                      <a:pt x="3724" y="1545"/>
                      <a:pt x="3551" y="1611"/>
                    </a:cubicBezTo>
                    <a:cubicBezTo>
                      <a:pt x="3374" y="1687"/>
                      <a:pt x="3211" y="1777"/>
                      <a:pt x="3046" y="1874"/>
                    </a:cubicBezTo>
                    <a:cubicBezTo>
                      <a:pt x="2662" y="1580"/>
                      <a:pt x="2212" y="1348"/>
                      <a:pt x="1731" y="1175"/>
                    </a:cubicBezTo>
                    <a:cubicBezTo>
                      <a:pt x="1534" y="1338"/>
                      <a:pt x="1347" y="1524"/>
                      <a:pt x="1184" y="1722"/>
                    </a:cubicBezTo>
                    <a:cubicBezTo>
                      <a:pt x="1357" y="2203"/>
                      <a:pt x="1589" y="2652"/>
                      <a:pt x="1873" y="3036"/>
                    </a:cubicBezTo>
                    <a:cubicBezTo>
                      <a:pt x="1786" y="3199"/>
                      <a:pt x="1699" y="3365"/>
                      <a:pt x="1620" y="3541"/>
                    </a:cubicBezTo>
                    <a:cubicBezTo>
                      <a:pt x="1555" y="3715"/>
                      <a:pt x="1502" y="3891"/>
                      <a:pt x="1457" y="4067"/>
                    </a:cubicBezTo>
                    <a:cubicBezTo>
                      <a:pt x="976" y="4143"/>
                      <a:pt x="492" y="4296"/>
                      <a:pt x="22" y="4514"/>
                    </a:cubicBezTo>
                    <a:cubicBezTo>
                      <a:pt x="0" y="4767"/>
                      <a:pt x="0" y="5030"/>
                      <a:pt x="22" y="5282"/>
                    </a:cubicBezTo>
                    <a:cubicBezTo>
                      <a:pt x="492" y="5500"/>
                      <a:pt x="976" y="5656"/>
                      <a:pt x="1457" y="5732"/>
                    </a:cubicBezTo>
                    <a:cubicBezTo>
                      <a:pt x="1502" y="5908"/>
                      <a:pt x="1555" y="6082"/>
                      <a:pt x="1620" y="6258"/>
                    </a:cubicBezTo>
                    <a:cubicBezTo>
                      <a:pt x="1699" y="6434"/>
                      <a:pt x="1786" y="6597"/>
                      <a:pt x="1873" y="6749"/>
                    </a:cubicBezTo>
                    <a:cubicBezTo>
                      <a:pt x="1589" y="7144"/>
                      <a:pt x="1357" y="7594"/>
                      <a:pt x="1184" y="8077"/>
                    </a:cubicBezTo>
                    <a:cubicBezTo>
                      <a:pt x="1347" y="8275"/>
                      <a:pt x="1534" y="8459"/>
                      <a:pt x="1731" y="8624"/>
                    </a:cubicBezTo>
                    <a:cubicBezTo>
                      <a:pt x="2212" y="8448"/>
                      <a:pt x="2662" y="8209"/>
                      <a:pt x="3046" y="7922"/>
                    </a:cubicBezTo>
                    <a:cubicBezTo>
                      <a:pt x="3211" y="8022"/>
                      <a:pt x="3374" y="8109"/>
                      <a:pt x="3551" y="8175"/>
                    </a:cubicBezTo>
                    <a:cubicBezTo>
                      <a:pt x="3724" y="8251"/>
                      <a:pt x="3900" y="8306"/>
                      <a:pt x="4077" y="8351"/>
                    </a:cubicBezTo>
                    <a:cubicBezTo>
                      <a:pt x="4153" y="8832"/>
                      <a:pt x="4305" y="9313"/>
                      <a:pt x="4526" y="9787"/>
                    </a:cubicBezTo>
                    <a:cubicBezTo>
                      <a:pt x="4632" y="9796"/>
                      <a:pt x="4740" y="9799"/>
                      <a:pt x="4848" y="9799"/>
                    </a:cubicBezTo>
                    <a:cubicBezTo>
                      <a:pt x="4996" y="9799"/>
                      <a:pt x="5146" y="9793"/>
                      <a:pt x="5291" y="9787"/>
                    </a:cubicBezTo>
                    <a:cubicBezTo>
                      <a:pt x="5512" y="9313"/>
                      <a:pt x="5665" y="8832"/>
                      <a:pt x="5731" y="8351"/>
                    </a:cubicBezTo>
                    <a:cubicBezTo>
                      <a:pt x="5917" y="8306"/>
                      <a:pt x="6091" y="8251"/>
                      <a:pt x="6267" y="8175"/>
                    </a:cubicBezTo>
                    <a:cubicBezTo>
                      <a:pt x="6443" y="8109"/>
                      <a:pt x="6606" y="8022"/>
                      <a:pt x="6761" y="7922"/>
                    </a:cubicBezTo>
                    <a:cubicBezTo>
                      <a:pt x="7156" y="8219"/>
                      <a:pt x="7603" y="8448"/>
                      <a:pt x="8087" y="8624"/>
                    </a:cubicBezTo>
                    <a:cubicBezTo>
                      <a:pt x="8284" y="8459"/>
                      <a:pt x="8471" y="8275"/>
                      <a:pt x="8634" y="8077"/>
                    </a:cubicBezTo>
                    <a:cubicBezTo>
                      <a:pt x="8458" y="7594"/>
                      <a:pt x="8218" y="7144"/>
                      <a:pt x="7932" y="6749"/>
                    </a:cubicBezTo>
                    <a:cubicBezTo>
                      <a:pt x="8032" y="6597"/>
                      <a:pt x="8118" y="6434"/>
                      <a:pt x="8184" y="6258"/>
                    </a:cubicBezTo>
                    <a:cubicBezTo>
                      <a:pt x="8260" y="6082"/>
                      <a:pt x="8316" y="5908"/>
                      <a:pt x="8360" y="5732"/>
                    </a:cubicBezTo>
                    <a:cubicBezTo>
                      <a:pt x="8842" y="5656"/>
                      <a:pt x="9325" y="5500"/>
                      <a:pt x="9796" y="5282"/>
                    </a:cubicBezTo>
                    <a:cubicBezTo>
                      <a:pt x="9817" y="5030"/>
                      <a:pt x="9807" y="4767"/>
                      <a:pt x="9786" y="4514"/>
                    </a:cubicBezTo>
                    <a:cubicBezTo>
                      <a:pt x="9325" y="4296"/>
                      <a:pt x="8842" y="4143"/>
                      <a:pt x="8360" y="4067"/>
                    </a:cubicBezTo>
                    <a:cubicBezTo>
                      <a:pt x="8316" y="3891"/>
                      <a:pt x="8260" y="3715"/>
                      <a:pt x="8184" y="3541"/>
                    </a:cubicBezTo>
                    <a:cubicBezTo>
                      <a:pt x="8118" y="3365"/>
                      <a:pt x="8032" y="3199"/>
                      <a:pt x="7932" y="3047"/>
                    </a:cubicBezTo>
                    <a:cubicBezTo>
                      <a:pt x="8218" y="2652"/>
                      <a:pt x="8458" y="2203"/>
                      <a:pt x="8634" y="1722"/>
                    </a:cubicBezTo>
                    <a:cubicBezTo>
                      <a:pt x="8471" y="1524"/>
                      <a:pt x="8284" y="1338"/>
                      <a:pt x="8087" y="1175"/>
                    </a:cubicBezTo>
                    <a:cubicBezTo>
                      <a:pt x="7603" y="1348"/>
                      <a:pt x="7156" y="1580"/>
                      <a:pt x="6761" y="1874"/>
                    </a:cubicBezTo>
                    <a:cubicBezTo>
                      <a:pt x="6606" y="1777"/>
                      <a:pt x="6443" y="1687"/>
                      <a:pt x="6267" y="1611"/>
                    </a:cubicBezTo>
                    <a:cubicBezTo>
                      <a:pt x="6091" y="1545"/>
                      <a:pt x="5917" y="1490"/>
                      <a:pt x="5731" y="1448"/>
                    </a:cubicBezTo>
                    <a:cubicBezTo>
                      <a:pt x="5665" y="964"/>
                      <a:pt x="5512" y="483"/>
                      <a:pt x="5291" y="12"/>
                    </a:cubicBezTo>
                    <a:cubicBezTo>
                      <a:pt x="5185" y="3"/>
                      <a:pt x="5076" y="0"/>
                      <a:pt x="4967" y="0"/>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8"/>
            <p:cNvGrpSpPr/>
            <p:nvPr/>
          </p:nvGrpSpPr>
          <p:grpSpPr>
            <a:xfrm>
              <a:off x="5651984" y="1897238"/>
              <a:ext cx="2548998" cy="2711252"/>
              <a:chOff x="4093300" y="1700525"/>
              <a:chExt cx="3134528" cy="3334054"/>
            </a:xfrm>
          </p:grpSpPr>
          <p:sp>
            <p:nvSpPr>
              <p:cNvPr id="1120" name="Google Shape;1120;p48"/>
              <p:cNvSpPr/>
              <p:nvPr/>
            </p:nvSpPr>
            <p:spPr>
              <a:xfrm>
                <a:off x="4609972" y="1700525"/>
                <a:ext cx="138876" cy="145375"/>
              </a:xfrm>
              <a:custGeom>
                <a:avLst/>
                <a:gdLst/>
                <a:ahLst/>
                <a:cxnLst/>
                <a:rect l="l" t="t" r="r" b="b"/>
                <a:pathLst>
                  <a:path w="769" h="805" extrusionOk="0">
                    <a:moveTo>
                      <a:pt x="574" y="0"/>
                    </a:moveTo>
                    <a:cubicBezTo>
                      <a:pt x="566" y="0"/>
                      <a:pt x="557" y="1"/>
                      <a:pt x="548" y="2"/>
                    </a:cubicBezTo>
                    <a:lnTo>
                      <a:pt x="1" y="88"/>
                    </a:lnTo>
                    <a:lnTo>
                      <a:pt x="1" y="712"/>
                    </a:lnTo>
                    <a:lnTo>
                      <a:pt x="548" y="801"/>
                    </a:lnTo>
                    <a:cubicBezTo>
                      <a:pt x="560" y="803"/>
                      <a:pt x="572" y="804"/>
                      <a:pt x="584" y="804"/>
                    </a:cubicBezTo>
                    <a:cubicBezTo>
                      <a:pt x="688" y="804"/>
                      <a:pt x="769" y="723"/>
                      <a:pt x="769" y="614"/>
                    </a:cubicBezTo>
                    <a:lnTo>
                      <a:pt x="769" y="186"/>
                    </a:lnTo>
                    <a:cubicBezTo>
                      <a:pt x="769" y="76"/>
                      <a:pt x="683" y="0"/>
                      <a:pt x="574"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8"/>
              <p:cNvSpPr/>
              <p:nvPr/>
            </p:nvSpPr>
            <p:spPr>
              <a:xfrm>
                <a:off x="4540806" y="1716417"/>
                <a:ext cx="69348" cy="112688"/>
              </a:xfrm>
              <a:custGeom>
                <a:avLst/>
                <a:gdLst/>
                <a:ahLst/>
                <a:cxnLst/>
                <a:rect l="l" t="t" r="r" b="b"/>
                <a:pathLst>
                  <a:path w="384" h="624" extrusionOk="0">
                    <a:moveTo>
                      <a:pt x="0" y="0"/>
                    </a:moveTo>
                    <a:lnTo>
                      <a:pt x="0" y="624"/>
                    </a:lnTo>
                    <a:lnTo>
                      <a:pt x="384" y="624"/>
                    </a:lnTo>
                    <a:lnTo>
                      <a:pt x="384"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8"/>
              <p:cNvSpPr/>
              <p:nvPr/>
            </p:nvSpPr>
            <p:spPr>
              <a:xfrm>
                <a:off x="4093300" y="1743867"/>
                <a:ext cx="447689" cy="1656733"/>
              </a:xfrm>
              <a:custGeom>
                <a:avLst/>
                <a:gdLst/>
                <a:ahLst/>
                <a:cxnLst/>
                <a:rect l="l" t="t" r="r" b="b"/>
                <a:pathLst>
                  <a:path w="2479" h="9174" extrusionOk="0">
                    <a:moveTo>
                      <a:pt x="2478" y="1"/>
                    </a:moveTo>
                    <a:cubicBezTo>
                      <a:pt x="2236" y="1"/>
                      <a:pt x="1613" y="25"/>
                      <a:pt x="1053" y="253"/>
                    </a:cubicBezTo>
                    <a:cubicBezTo>
                      <a:pt x="430" y="495"/>
                      <a:pt x="1" y="1250"/>
                      <a:pt x="90" y="1918"/>
                    </a:cubicBezTo>
                    <a:lnTo>
                      <a:pt x="1142" y="9173"/>
                    </a:lnTo>
                    <a:lnTo>
                      <a:pt x="1460" y="9118"/>
                    </a:lnTo>
                    <a:lnTo>
                      <a:pt x="419" y="1876"/>
                    </a:lnTo>
                    <a:cubicBezTo>
                      <a:pt x="343" y="1350"/>
                      <a:pt x="692" y="748"/>
                      <a:pt x="1174" y="551"/>
                    </a:cubicBezTo>
                    <a:cubicBezTo>
                      <a:pt x="1679" y="353"/>
                      <a:pt x="2260" y="330"/>
                      <a:pt x="2478" y="330"/>
                    </a:cubicBezTo>
                    <a:lnTo>
                      <a:pt x="2478"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8"/>
              <p:cNvSpPr/>
              <p:nvPr/>
            </p:nvSpPr>
            <p:spPr>
              <a:xfrm>
                <a:off x="5043211" y="1700525"/>
                <a:ext cx="138876" cy="145375"/>
              </a:xfrm>
              <a:custGeom>
                <a:avLst/>
                <a:gdLst/>
                <a:ahLst/>
                <a:cxnLst/>
                <a:rect l="l" t="t" r="r" b="b"/>
                <a:pathLst>
                  <a:path w="769" h="805" extrusionOk="0">
                    <a:moveTo>
                      <a:pt x="195" y="0"/>
                    </a:moveTo>
                    <a:cubicBezTo>
                      <a:pt x="86" y="0"/>
                      <a:pt x="0" y="76"/>
                      <a:pt x="0" y="186"/>
                    </a:cubicBezTo>
                    <a:lnTo>
                      <a:pt x="0" y="614"/>
                    </a:lnTo>
                    <a:cubicBezTo>
                      <a:pt x="0" y="723"/>
                      <a:pt x="81" y="804"/>
                      <a:pt x="185" y="804"/>
                    </a:cubicBezTo>
                    <a:cubicBezTo>
                      <a:pt x="197" y="804"/>
                      <a:pt x="209" y="803"/>
                      <a:pt x="221" y="801"/>
                    </a:cubicBezTo>
                    <a:lnTo>
                      <a:pt x="768" y="712"/>
                    </a:lnTo>
                    <a:lnTo>
                      <a:pt x="768" y="88"/>
                    </a:lnTo>
                    <a:lnTo>
                      <a:pt x="221" y="2"/>
                    </a:lnTo>
                    <a:cubicBezTo>
                      <a:pt x="212" y="1"/>
                      <a:pt x="204" y="0"/>
                      <a:pt x="195"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8"/>
              <p:cNvSpPr/>
              <p:nvPr/>
            </p:nvSpPr>
            <p:spPr>
              <a:xfrm>
                <a:off x="5181905" y="1716417"/>
                <a:ext cx="69528" cy="112688"/>
              </a:xfrm>
              <a:custGeom>
                <a:avLst/>
                <a:gdLst/>
                <a:ahLst/>
                <a:cxnLst/>
                <a:rect l="l" t="t" r="r" b="b"/>
                <a:pathLst>
                  <a:path w="385" h="624" extrusionOk="0">
                    <a:moveTo>
                      <a:pt x="0" y="0"/>
                    </a:moveTo>
                    <a:lnTo>
                      <a:pt x="0" y="624"/>
                    </a:lnTo>
                    <a:lnTo>
                      <a:pt x="384" y="624"/>
                    </a:lnTo>
                    <a:lnTo>
                      <a:pt x="384"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8"/>
              <p:cNvSpPr/>
              <p:nvPr/>
            </p:nvSpPr>
            <p:spPr>
              <a:xfrm>
                <a:off x="5251252" y="1743867"/>
                <a:ext cx="447508" cy="1656733"/>
              </a:xfrm>
              <a:custGeom>
                <a:avLst/>
                <a:gdLst/>
                <a:ahLst/>
                <a:cxnLst/>
                <a:rect l="l" t="t" r="r" b="b"/>
                <a:pathLst>
                  <a:path w="2478" h="9174" extrusionOk="0">
                    <a:moveTo>
                      <a:pt x="0" y="1"/>
                    </a:moveTo>
                    <a:lnTo>
                      <a:pt x="0" y="330"/>
                    </a:lnTo>
                    <a:cubicBezTo>
                      <a:pt x="218" y="330"/>
                      <a:pt x="789" y="353"/>
                      <a:pt x="1304" y="551"/>
                    </a:cubicBezTo>
                    <a:cubicBezTo>
                      <a:pt x="1786" y="748"/>
                      <a:pt x="2125" y="1350"/>
                      <a:pt x="2059" y="1876"/>
                    </a:cubicBezTo>
                    <a:lnTo>
                      <a:pt x="1007" y="9118"/>
                    </a:lnTo>
                    <a:lnTo>
                      <a:pt x="1336" y="9173"/>
                    </a:lnTo>
                    <a:lnTo>
                      <a:pt x="2377" y="1918"/>
                    </a:lnTo>
                    <a:cubicBezTo>
                      <a:pt x="2477" y="1250"/>
                      <a:pt x="2049" y="495"/>
                      <a:pt x="1425" y="253"/>
                    </a:cubicBezTo>
                    <a:cubicBezTo>
                      <a:pt x="865" y="25"/>
                      <a:pt x="242" y="1"/>
                      <a:pt x="0" y="1"/>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8"/>
              <p:cNvSpPr/>
              <p:nvPr/>
            </p:nvSpPr>
            <p:spPr>
              <a:xfrm>
                <a:off x="4841310" y="1838858"/>
                <a:ext cx="2184808" cy="3195721"/>
              </a:xfrm>
              <a:custGeom>
                <a:avLst/>
                <a:gdLst/>
                <a:ahLst/>
                <a:cxnLst/>
                <a:rect l="l" t="t" r="r" b="b"/>
                <a:pathLst>
                  <a:path w="12098" h="17696" extrusionOk="0">
                    <a:moveTo>
                      <a:pt x="9360" y="1"/>
                    </a:moveTo>
                    <a:cubicBezTo>
                      <a:pt x="7858" y="1"/>
                      <a:pt x="6630" y="1602"/>
                      <a:pt x="6630" y="3575"/>
                    </a:cubicBezTo>
                    <a:lnTo>
                      <a:pt x="6630" y="14125"/>
                    </a:lnTo>
                    <a:cubicBezTo>
                      <a:pt x="6630" y="15768"/>
                      <a:pt x="5294" y="17104"/>
                      <a:pt x="3651" y="17104"/>
                    </a:cubicBezTo>
                    <a:lnTo>
                      <a:pt x="3574" y="17104"/>
                    </a:lnTo>
                    <a:cubicBezTo>
                      <a:pt x="1931" y="17104"/>
                      <a:pt x="592" y="15768"/>
                      <a:pt x="592" y="14125"/>
                    </a:cubicBezTo>
                    <a:lnTo>
                      <a:pt x="592" y="12689"/>
                    </a:lnTo>
                    <a:lnTo>
                      <a:pt x="1" y="12689"/>
                    </a:lnTo>
                    <a:lnTo>
                      <a:pt x="1" y="14125"/>
                    </a:lnTo>
                    <a:cubicBezTo>
                      <a:pt x="1" y="16097"/>
                      <a:pt x="1602" y="17696"/>
                      <a:pt x="3574" y="17696"/>
                    </a:cubicBezTo>
                    <a:lnTo>
                      <a:pt x="3651" y="17696"/>
                    </a:lnTo>
                    <a:cubicBezTo>
                      <a:pt x="5623" y="17696"/>
                      <a:pt x="7222" y="16097"/>
                      <a:pt x="7222" y="14125"/>
                    </a:cubicBezTo>
                    <a:lnTo>
                      <a:pt x="7222" y="3575"/>
                    </a:lnTo>
                    <a:cubicBezTo>
                      <a:pt x="7222" y="1931"/>
                      <a:pt x="8176" y="593"/>
                      <a:pt x="9360" y="593"/>
                    </a:cubicBezTo>
                    <a:cubicBezTo>
                      <a:pt x="10543" y="593"/>
                      <a:pt x="11506" y="1931"/>
                      <a:pt x="11506" y="3575"/>
                    </a:cubicBezTo>
                    <a:lnTo>
                      <a:pt x="11506" y="6423"/>
                    </a:lnTo>
                    <a:lnTo>
                      <a:pt x="12097" y="6423"/>
                    </a:lnTo>
                    <a:lnTo>
                      <a:pt x="12097" y="3575"/>
                    </a:lnTo>
                    <a:cubicBezTo>
                      <a:pt x="12097" y="1602"/>
                      <a:pt x="10872" y="1"/>
                      <a:pt x="9360"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8"/>
              <p:cNvSpPr/>
              <p:nvPr/>
            </p:nvSpPr>
            <p:spPr>
              <a:xfrm>
                <a:off x="6145360" y="1945768"/>
                <a:ext cx="374368" cy="538700"/>
              </a:xfrm>
              <a:custGeom>
                <a:avLst/>
                <a:gdLst/>
                <a:ahLst/>
                <a:cxnLst/>
                <a:rect l="l" t="t" r="r" b="b"/>
                <a:pathLst>
                  <a:path w="2073" h="2983" extrusionOk="0">
                    <a:moveTo>
                      <a:pt x="2049" y="1"/>
                    </a:moveTo>
                    <a:cubicBezTo>
                      <a:pt x="1097" y="64"/>
                      <a:pt x="305" y="987"/>
                      <a:pt x="71" y="2224"/>
                    </a:cubicBezTo>
                    <a:lnTo>
                      <a:pt x="71" y="2224"/>
                    </a:lnTo>
                    <a:cubicBezTo>
                      <a:pt x="307" y="979"/>
                      <a:pt x="1109" y="57"/>
                      <a:pt x="2073" y="11"/>
                    </a:cubicBezTo>
                    <a:cubicBezTo>
                      <a:pt x="2062" y="11"/>
                      <a:pt x="2049" y="11"/>
                      <a:pt x="2049" y="1"/>
                    </a:cubicBezTo>
                    <a:close/>
                    <a:moveTo>
                      <a:pt x="71" y="2224"/>
                    </a:moveTo>
                    <a:cubicBezTo>
                      <a:pt x="25" y="2466"/>
                      <a:pt x="1" y="2720"/>
                      <a:pt x="1" y="2983"/>
                    </a:cubicBezTo>
                    <a:cubicBezTo>
                      <a:pt x="1" y="2720"/>
                      <a:pt x="25" y="2466"/>
                      <a:pt x="71" y="2224"/>
                    </a:cubicBezTo>
                    <a:close/>
                  </a:path>
                </a:pathLst>
              </a:cu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8"/>
              <p:cNvSpPr/>
              <p:nvPr/>
            </p:nvSpPr>
            <p:spPr>
              <a:xfrm>
                <a:off x="6717113" y="2893691"/>
                <a:ext cx="510716" cy="512514"/>
              </a:xfrm>
              <a:custGeom>
                <a:avLst/>
                <a:gdLst/>
                <a:ahLst/>
                <a:cxnLst/>
                <a:rect l="l" t="t" r="r" b="b"/>
                <a:pathLst>
                  <a:path w="2828" h="2838" extrusionOk="0">
                    <a:moveTo>
                      <a:pt x="1416" y="0"/>
                    </a:moveTo>
                    <a:cubicBezTo>
                      <a:pt x="627" y="0"/>
                      <a:pt x="1" y="637"/>
                      <a:pt x="1" y="1426"/>
                    </a:cubicBezTo>
                    <a:cubicBezTo>
                      <a:pt x="1" y="2204"/>
                      <a:pt x="627" y="2838"/>
                      <a:pt x="1416" y="2838"/>
                    </a:cubicBezTo>
                    <a:cubicBezTo>
                      <a:pt x="2194" y="2838"/>
                      <a:pt x="2828" y="2204"/>
                      <a:pt x="2828" y="1426"/>
                    </a:cubicBezTo>
                    <a:cubicBezTo>
                      <a:pt x="2828" y="637"/>
                      <a:pt x="2194" y="0"/>
                      <a:pt x="1416"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8"/>
              <p:cNvSpPr/>
              <p:nvPr/>
            </p:nvSpPr>
            <p:spPr>
              <a:xfrm>
                <a:off x="6919014" y="2717434"/>
                <a:ext cx="107091" cy="325062"/>
              </a:xfrm>
              <a:custGeom>
                <a:avLst/>
                <a:gdLst/>
                <a:ahLst/>
                <a:cxnLst/>
                <a:rect l="l" t="t" r="r" b="b"/>
                <a:pathLst>
                  <a:path w="593" h="1800" extrusionOk="0">
                    <a:moveTo>
                      <a:pt x="1" y="1"/>
                    </a:moveTo>
                    <a:lnTo>
                      <a:pt x="1" y="1799"/>
                    </a:lnTo>
                    <a:lnTo>
                      <a:pt x="592" y="1799"/>
                    </a:lnTo>
                    <a:lnTo>
                      <a:pt x="592" y="1"/>
                    </a:lnTo>
                    <a:close/>
                  </a:path>
                </a:pathLst>
              </a:custGeom>
              <a:solidFill>
                <a:srgbClr val="D0D0D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8"/>
              <p:cNvSpPr/>
              <p:nvPr/>
            </p:nvSpPr>
            <p:spPr>
              <a:xfrm>
                <a:off x="6531465" y="1838858"/>
                <a:ext cx="494643" cy="1061147"/>
              </a:xfrm>
              <a:custGeom>
                <a:avLst/>
                <a:gdLst/>
                <a:ahLst/>
                <a:cxnLst/>
                <a:rect l="l" t="t" r="r" b="b"/>
                <a:pathLst>
                  <a:path w="2739" h="5876" extrusionOk="0">
                    <a:moveTo>
                      <a:pt x="1534" y="627"/>
                    </a:moveTo>
                    <a:cubicBezTo>
                      <a:pt x="2257" y="1261"/>
                      <a:pt x="2738" y="2347"/>
                      <a:pt x="2738" y="3575"/>
                    </a:cubicBezTo>
                    <a:lnTo>
                      <a:pt x="2738" y="4866"/>
                    </a:lnTo>
                    <a:lnTo>
                      <a:pt x="2738" y="5876"/>
                    </a:lnTo>
                    <a:lnTo>
                      <a:pt x="2738" y="5876"/>
                    </a:lnTo>
                    <a:lnTo>
                      <a:pt x="2738" y="3575"/>
                    </a:lnTo>
                    <a:cubicBezTo>
                      <a:pt x="2738" y="2347"/>
                      <a:pt x="2257" y="1261"/>
                      <a:pt x="1534" y="627"/>
                    </a:cubicBezTo>
                    <a:close/>
                    <a:moveTo>
                      <a:pt x="1" y="1"/>
                    </a:moveTo>
                    <a:lnTo>
                      <a:pt x="1" y="1"/>
                    </a:lnTo>
                    <a:lnTo>
                      <a:pt x="1" y="1"/>
                    </a:lnTo>
                    <a:close/>
                  </a:path>
                </a:pathLst>
              </a:cu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8"/>
              <p:cNvSpPr/>
              <p:nvPr/>
            </p:nvSpPr>
            <p:spPr>
              <a:xfrm>
                <a:off x="7025924" y="2921141"/>
                <a:ext cx="181" cy="77654"/>
              </a:xfrm>
              <a:custGeom>
                <a:avLst/>
                <a:gdLst/>
                <a:ahLst/>
                <a:cxnLst/>
                <a:rect l="l" t="t" r="r" b="b"/>
                <a:pathLst>
                  <a:path w="1" h="430" extrusionOk="0">
                    <a:moveTo>
                      <a:pt x="0" y="1"/>
                    </a:moveTo>
                    <a:lnTo>
                      <a:pt x="0" y="319"/>
                    </a:lnTo>
                    <a:lnTo>
                      <a:pt x="0" y="319"/>
                    </a:lnTo>
                    <a:lnTo>
                      <a:pt x="0" y="430"/>
                    </a:lnTo>
                    <a:lnTo>
                      <a:pt x="0" y="430"/>
                    </a:lnTo>
                    <a:lnTo>
                      <a:pt x="0" y="1"/>
                    </a:lnTo>
                    <a:close/>
                  </a:path>
                </a:pathLst>
              </a:custGeom>
              <a:solidFill>
                <a:srgbClr val="7F7F7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8"/>
              <p:cNvSpPr/>
              <p:nvPr/>
            </p:nvSpPr>
            <p:spPr>
              <a:xfrm>
                <a:off x="7025924" y="2899831"/>
                <a:ext cx="181" cy="21490"/>
              </a:xfrm>
              <a:custGeom>
                <a:avLst/>
                <a:gdLst/>
                <a:ahLst/>
                <a:cxnLst/>
                <a:rect l="l" t="t" r="r" b="b"/>
                <a:pathLst>
                  <a:path w="1" h="119" extrusionOk="0">
                    <a:moveTo>
                      <a:pt x="0" y="1"/>
                    </a:moveTo>
                    <a:lnTo>
                      <a:pt x="0" y="119"/>
                    </a:lnTo>
                    <a:lnTo>
                      <a:pt x="0" y="119"/>
                    </a:lnTo>
                    <a:lnTo>
                      <a:pt x="0" y="1"/>
                    </a:lnTo>
                    <a:close/>
                  </a:path>
                </a:pathLst>
              </a:custGeom>
              <a:solidFill>
                <a:srgbClr val="989898"/>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8"/>
              <p:cNvSpPr/>
              <p:nvPr/>
            </p:nvSpPr>
            <p:spPr>
              <a:xfrm>
                <a:off x="4777215" y="4102147"/>
                <a:ext cx="235854" cy="247589"/>
              </a:xfrm>
              <a:custGeom>
                <a:avLst/>
                <a:gdLst/>
                <a:ahLst/>
                <a:cxnLst/>
                <a:rect l="l" t="t" r="r" b="b"/>
                <a:pathLst>
                  <a:path w="1306" h="1371" extrusionOk="0">
                    <a:moveTo>
                      <a:pt x="1" y="0"/>
                    </a:moveTo>
                    <a:lnTo>
                      <a:pt x="209" y="1370"/>
                    </a:lnTo>
                    <a:lnTo>
                      <a:pt x="1087" y="1370"/>
                    </a:lnTo>
                    <a:lnTo>
                      <a:pt x="130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8"/>
              <p:cNvSpPr/>
              <p:nvPr/>
            </p:nvSpPr>
            <p:spPr>
              <a:xfrm>
                <a:off x="4138990" y="1803281"/>
                <a:ext cx="401999" cy="1581065"/>
              </a:xfrm>
              <a:custGeom>
                <a:avLst/>
                <a:gdLst/>
                <a:ahLst/>
                <a:cxnLst/>
                <a:rect l="l" t="t" r="r" b="b"/>
                <a:pathLst>
                  <a:path w="2226" h="8755" extrusionOk="0">
                    <a:moveTo>
                      <a:pt x="2138" y="1"/>
                    </a:moveTo>
                    <a:cubicBezTo>
                      <a:pt x="1917" y="1"/>
                      <a:pt x="1339" y="24"/>
                      <a:pt x="834" y="222"/>
                    </a:cubicBezTo>
                    <a:cubicBezTo>
                      <a:pt x="353" y="419"/>
                      <a:pt x="0" y="1021"/>
                      <a:pt x="77" y="1547"/>
                    </a:cubicBezTo>
                    <a:lnTo>
                      <a:pt x="1118" y="8755"/>
                    </a:lnTo>
                    <a:lnTo>
                      <a:pt x="1207" y="8744"/>
                    </a:lnTo>
                    <a:lnTo>
                      <a:pt x="166" y="1547"/>
                    </a:lnTo>
                    <a:cubicBezTo>
                      <a:pt x="155" y="1502"/>
                      <a:pt x="155" y="1447"/>
                      <a:pt x="155" y="1405"/>
                    </a:cubicBezTo>
                    <a:cubicBezTo>
                      <a:pt x="155" y="911"/>
                      <a:pt x="484" y="395"/>
                      <a:pt x="921" y="222"/>
                    </a:cubicBezTo>
                    <a:cubicBezTo>
                      <a:pt x="1426" y="24"/>
                      <a:pt x="2007" y="1"/>
                      <a:pt x="2225" y="1"/>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8"/>
              <p:cNvSpPr/>
              <p:nvPr/>
            </p:nvSpPr>
            <p:spPr>
              <a:xfrm>
                <a:off x="5251252" y="1743867"/>
                <a:ext cx="431255" cy="1648606"/>
              </a:xfrm>
              <a:custGeom>
                <a:avLst/>
                <a:gdLst/>
                <a:ahLst/>
                <a:cxnLst/>
                <a:rect l="l" t="t" r="r" b="b"/>
                <a:pathLst>
                  <a:path w="2388" h="9129" extrusionOk="0">
                    <a:moveTo>
                      <a:pt x="0" y="1"/>
                    </a:moveTo>
                    <a:cubicBezTo>
                      <a:pt x="274" y="11"/>
                      <a:pt x="834" y="46"/>
                      <a:pt x="1336" y="253"/>
                    </a:cubicBezTo>
                    <a:cubicBezTo>
                      <a:pt x="1962" y="495"/>
                      <a:pt x="2388" y="1250"/>
                      <a:pt x="2291" y="1918"/>
                    </a:cubicBezTo>
                    <a:lnTo>
                      <a:pt x="1260" y="9118"/>
                    </a:lnTo>
                    <a:lnTo>
                      <a:pt x="1336" y="9129"/>
                    </a:lnTo>
                    <a:lnTo>
                      <a:pt x="2377" y="1918"/>
                    </a:lnTo>
                    <a:cubicBezTo>
                      <a:pt x="2388" y="1865"/>
                      <a:pt x="2388" y="1800"/>
                      <a:pt x="2388" y="1734"/>
                    </a:cubicBezTo>
                    <a:cubicBezTo>
                      <a:pt x="2388" y="1108"/>
                      <a:pt x="1983" y="472"/>
                      <a:pt x="1425" y="253"/>
                    </a:cubicBezTo>
                    <a:cubicBezTo>
                      <a:pt x="865" y="25"/>
                      <a:pt x="242" y="1"/>
                      <a:pt x="0" y="1"/>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8"/>
              <p:cNvSpPr/>
              <p:nvPr/>
            </p:nvSpPr>
            <p:spPr>
              <a:xfrm>
                <a:off x="4273891" y="3378579"/>
                <a:ext cx="1242476" cy="771842"/>
              </a:xfrm>
              <a:custGeom>
                <a:avLst/>
                <a:gdLst/>
                <a:ahLst/>
                <a:cxnLst/>
                <a:rect l="l" t="t" r="r" b="b"/>
                <a:pathLst>
                  <a:path w="6880" h="4274" extrusionOk="0">
                    <a:moveTo>
                      <a:pt x="579" y="0"/>
                    </a:moveTo>
                    <a:lnTo>
                      <a:pt x="0" y="98"/>
                    </a:lnTo>
                    <a:lnTo>
                      <a:pt x="437" y="2520"/>
                    </a:lnTo>
                    <a:cubicBezTo>
                      <a:pt x="613" y="3485"/>
                      <a:pt x="1554" y="4274"/>
                      <a:pt x="2530" y="4274"/>
                    </a:cubicBezTo>
                    <a:lnTo>
                      <a:pt x="4360" y="4274"/>
                    </a:lnTo>
                    <a:cubicBezTo>
                      <a:pt x="5336" y="4274"/>
                      <a:pt x="6277" y="3485"/>
                      <a:pt x="6453" y="2520"/>
                    </a:cubicBezTo>
                    <a:lnTo>
                      <a:pt x="6879" y="98"/>
                    </a:lnTo>
                    <a:lnTo>
                      <a:pt x="6311" y="0"/>
                    </a:lnTo>
                    <a:lnTo>
                      <a:pt x="5872" y="2422"/>
                    </a:lnTo>
                    <a:cubicBezTo>
                      <a:pt x="5741" y="3111"/>
                      <a:pt x="5062" y="3682"/>
                      <a:pt x="4360" y="3682"/>
                    </a:cubicBezTo>
                    <a:lnTo>
                      <a:pt x="2530" y="3682"/>
                    </a:lnTo>
                    <a:cubicBezTo>
                      <a:pt x="1817" y="3682"/>
                      <a:pt x="1149" y="3111"/>
                      <a:pt x="1018" y="2422"/>
                    </a:cubicBezTo>
                    <a:lnTo>
                      <a:pt x="57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8"/>
              <p:cNvSpPr/>
              <p:nvPr/>
            </p:nvSpPr>
            <p:spPr>
              <a:xfrm>
                <a:off x="6814632" y="2992475"/>
                <a:ext cx="314412" cy="314949"/>
              </a:xfrm>
              <a:custGeom>
                <a:avLst/>
                <a:gdLst/>
                <a:ahLst/>
                <a:cxnLst/>
                <a:rect l="l" t="t" r="r" b="b"/>
                <a:pathLst>
                  <a:path w="1741" h="1744" extrusionOk="0">
                    <a:moveTo>
                      <a:pt x="876" y="0"/>
                    </a:moveTo>
                    <a:cubicBezTo>
                      <a:pt x="394" y="0"/>
                      <a:pt x="0" y="395"/>
                      <a:pt x="0" y="879"/>
                    </a:cubicBezTo>
                    <a:cubicBezTo>
                      <a:pt x="0" y="1360"/>
                      <a:pt x="394" y="1744"/>
                      <a:pt x="876" y="1744"/>
                    </a:cubicBezTo>
                    <a:cubicBezTo>
                      <a:pt x="1357" y="1744"/>
                      <a:pt x="1741" y="1360"/>
                      <a:pt x="1741" y="879"/>
                    </a:cubicBezTo>
                    <a:cubicBezTo>
                      <a:pt x="1741" y="395"/>
                      <a:pt x="1357" y="0"/>
                      <a:pt x="876" y="0"/>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8"/>
              <p:cNvSpPr/>
              <p:nvPr/>
            </p:nvSpPr>
            <p:spPr>
              <a:xfrm>
                <a:off x="6873866" y="3008547"/>
                <a:ext cx="237660" cy="219597"/>
              </a:xfrm>
              <a:custGeom>
                <a:avLst/>
                <a:gdLst/>
                <a:ahLst/>
                <a:cxnLst/>
                <a:rect l="l" t="t" r="r" b="b"/>
                <a:pathLst>
                  <a:path w="1316" h="1216" extrusionOk="0">
                    <a:moveTo>
                      <a:pt x="569" y="1"/>
                    </a:moveTo>
                    <a:cubicBezTo>
                      <a:pt x="340" y="1"/>
                      <a:pt x="132" y="122"/>
                      <a:pt x="1" y="285"/>
                    </a:cubicBezTo>
                    <a:cubicBezTo>
                      <a:pt x="88" y="264"/>
                      <a:pt x="174" y="240"/>
                      <a:pt x="274" y="240"/>
                    </a:cubicBezTo>
                    <a:cubicBezTo>
                      <a:pt x="755" y="240"/>
                      <a:pt x="1150" y="635"/>
                      <a:pt x="1150" y="1118"/>
                    </a:cubicBezTo>
                    <a:lnTo>
                      <a:pt x="1150" y="1216"/>
                    </a:lnTo>
                    <a:cubicBezTo>
                      <a:pt x="1250" y="1084"/>
                      <a:pt x="1316" y="921"/>
                      <a:pt x="1316" y="745"/>
                    </a:cubicBezTo>
                    <a:cubicBezTo>
                      <a:pt x="1316" y="340"/>
                      <a:pt x="987" y="1"/>
                      <a:pt x="569" y="1"/>
                    </a:cubicBezTo>
                    <a:close/>
                  </a:path>
                </a:pathLst>
              </a:custGeom>
              <a:solidFill>
                <a:srgbClr val="EDEDED"/>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48"/>
            <p:cNvGrpSpPr/>
            <p:nvPr/>
          </p:nvGrpSpPr>
          <p:grpSpPr>
            <a:xfrm rot="1398227">
              <a:off x="5780891" y="589301"/>
              <a:ext cx="702436" cy="1014134"/>
              <a:chOff x="6969873" y="742904"/>
              <a:chExt cx="953631" cy="1376794"/>
            </a:xfrm>
          </p:grpSpPr>
          <p:grpSp>
            <p:nvGrpSpPr>
              <p:cNvPr id="1140" name="Google Shape;1140;p48"/>
              <p:cNvGrpSpPr/>
              <p:nvPr/>
            </p:nvGrpSpPr>
            <p:grpSpPr>
              <a:xfrm>
                <a:off x="7534248" y="1764479"/>
                <a:ext cx="389256" cy="355219"/>
                <a:chOff x="7534248" y="1764479"/>
                <a:chExt cx="389256" cy="355219"/>
              </a:xfrm>
            </p:grpSpPr>
            <p:sp>
              <p:nvSpPr>
                <p:cNvPr id="1141" name="Google Shape;1141;p4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48"/>
              <p:cNvGrpSpPr/>
              <p:nvPr/>
            </p:nvGrpSpPr>
            <p:grpSpPr>
              <a:xfrm>
                <a:off x="6969873" y="1764479"/>
                <a:ext cx="389256" cy="355219"/>
                <a:chOff x="7534248" y="1764479"/>
                <a:chExt cx="389256" cy="355219"/>
              </a:xfrm>
            </p:grpSpPr>
            <p:sp>
              <p:nvSpPr>
                <p:cNvPr id="1145" name="Google Shape;1145;p4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48"/>
              <p:cNvGrpSpPr/>
              <p:nvPr/>
            </p:nvGrpSpPr>
            <p:grpSpPr>
              <a:xfrm>
                <a:off x="7534248" y="1253692"/>
                <a:ext cx="389256" cy="355219"/>
                <a:chOff x="7534248" y="1764479"/>
                <a:chExt cx="389256" cy="355219"/>
              </a:xfrm>
            </p:grpSpPr>
            <p:sp>
              <p:nvSpPr>
                <p:cNvPr id="1149" name="Google Shape;1149;p4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48"/>
              <p:cNvGrpSpPr/>
              <p:nvPr/>
            </p:nvGrpSpPr>
            <p:grpSpPr>
              <a:xfrm>
                <a:off x="6969873" y="1253692"/>
                <a:ext cx="389256" cy="355219"/>
                <a:chOff x="7534248" y="1764479"/>
                <a:chExt cx="389256" cy="355219"/>
              </a:xfrm>
            </p:grpSpPr>
            <p:sp>
              <p:nvSpPr>
                <p:cNvPr id="1153" name="Google Shape;1153;p4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48"/>
              <p:cNvGrpSpPr/>
              <p:nvPr/>
            </p:nvGrpSpPr>
            <p:grpSpPr>
              <a:xfrm>
                <a:off x="7534248" y="742904"/>
                <a:ext cx="389256" cy="355219"/>
                <a:chOff x="7534248" y="1764479"/>
                <a:chExt cx="389256" cy="355219"/>
              </a:xfrm>
            </p:grpSpPr>
            <p:sp>
              <p:nvSpPr>
                <p:cNvPr id="1157" name="Google Shape;1157;p4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48"/>
              <p:cNvGrpSpPr/>
              <p:nvPr/>
            </p:nvGrpSpPr>
            <p:grpSpPr>
              <a:xfrm>
                <a:off x="6969873" y="742904"/>
                <a:ext cx="389256" cy="355219"/>
                <a:chOff x="7534248" y="1764479"/>
                <a:chExt cx="389256" cy="355219"/>
              </a:xfrm>
            </p:grpSpPr>
            <p:sp>
              <p:nvSpPr>
                <p:cNvPr id="1161" name="Google Shape;1161;p48"/>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8"/>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8"/>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sp>
        <p:nvSpPr>
          <p:cNvPr id="1168" name="Google Shape;116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800" b="0">
                <a:latin typeface="Raleway Black"/>
                <a:ea typeface="Raleway Black"/>
                <a:cs typeface="Raleway Black"/>
                <a:sym typeface="Raleway Black"/>
              </a:rPr>
              <a:t>ICON PACK</a:t>
            </a:r>
            <a:endParaRPr sz="2800" b="0">
              <a:latin typeface="Raleway Black"/>
              <a:ea typeface="Raleway Black"/>
              <a:cs typeface="Raleway Black"/>
              <a:sym typeface="Raleway Black"/>
            </a:endParaRPr>
          </a:p>
        </p:txBody>
      </p:sp>
      <p:grpSp>
        <p:nvGrpSpPr>
          <p:cNvPr id="1169" name="Google Shape;1169;p49"/>
          <p:cNvGrpSpPr/>
          <p:nvPr/>
        </p:nvGrpSpPr>
        <p:grpSpPr>
          <a:xfrm>
            <a:off x="1001338" y="3802275"/>
            <a:ext cx="348275" cy="347400"/>
            <a:chOff x="1001338" y="3802275"/>
            <a:chExt cx="348275" cy="347400"/>
          </a:xfrm>
        </p:grpSpPr>
        <p:sp>
          <p:nvSpPr>
            <p:cNvPr id="1170" name="Google Shape;1170;p49"/>
            <p:cNvSpPr/>
            <p:nvPr/>
          </p:nvSpPr>
          <p:spPr>
            <a:xfrm>
              <a:off x="1001338" y="3802275"/>
              <a:ext cx="348275" cy="347400"/>
            </a:xfrm>
            <a:custGeom>
              <a:avLst/>
              <a:gdLst/>
              <a:ahLst/>
              <a:cxnLst/>
              <a:rect l="l" t="t" r="r" b="b"/>
              <a:pathLst>
                <a:path w="13931" h="13896" extrusionOk="0">
                  <a:moveTo>
                    <a:pt x="4915" y="1136"/>
                  </a:moveTo>
                  <a:cubicBezTo>
                    <a:pt x="6278" y="2502"/>
                    <a:pt x="9005" y="5578"/>
                    <a:pt x="9005" y="7336"/>
                  </a:cubicBezTo>
                  <a:cubicBezTo>
                    <a:pt x="9005" y="9603"/>
                    <a:pt x="7168" y="11440"/>
                    <a:pt x="4915" y="11440"/>
                  </a:cubicBezTo>
                  <a:cubicBezTo>
                    <a:pt x="2659" y="11440"/>
                    <a:pt x="822" y="9603"/>
                    <a:pt x="822" y="7336"/>
                  </a:cubicBezTo>
                  <a:cubicBezTo>
                    <a:pt x="822" y="5578"/>
                    <a:pt x="3552" y="2502"/>
                    <a:pt x="4915" y="1136"/>
                  </a:cubicBezTo>
                  <a:close/>
                  <a:moveTo>
                    <a:pt x="9343" y="3606"/>
                  </a:moveTo>
                  <a:cubicBezTo>
                    <a:pt x="10606" y="4869"/>
                    <a:pt x="13108" y="7685"/>
                    <a:pt x="13108" y="9308"/>
                  </a:cubicBezTo>
                  <a:cubicBezTo>
                    <a:pt x="13108" y="11383"/>
                    <a:pt x="11418" y="13073"/>
                    <a:pt x="9343" y="13073"/>
                  </a:cubicBezTo>
                  <a:cubicBezTo>
                    <a:pt x="8318" y="13073"/>
                    <a:pt x="7349" y="12657"/>
                    <a:pt x="6649" y="11945"/>
                  </a:cubicBezTo>
                  <a:cubicBezTo>
                    <a:pt x="8510" y="11237"/>
                    <a:pt x="9827" y="9443"/>
                    <a:pt x="9827" y="7336"/>
                  </a:cubicBezTo>
                  <a:cubicBezTo>
                    <a:pt x="9827" y="6536"/>
                    <a:pt x="9435" y="5532"/>
                    <a:pt x="8645" y="4328"/>
                  </a:cubicBezTo>
                  <a:cubicBezTo>
                    <a:pt x="8926" y="4023"/>
                    <a:pt x="9164" y="3774"/>
                    <a:pt x="9343" y="3606"/>
                  </a:cubicBezTo>
                  <a:close/>
                  <a:moveTo>
                    <a:pt x="4915" y="0"/>
                  </a:moveTo>
                  <a:cubicBezTo>
                    <a:pt x="4915" y="11"/>
                    <a:pt x="0" y="4542"/>
                    <a:pt x="0" y="7336"/>
                  </a:cubicBezTo>
                  <a:cubicBezTo>
                    <a:pt x="0" y="10052"/>
                    <a:pt x="2210" y="12262"/>
                    <a:pt x="4915" y="12262"/>
                  </a:cubicBezTo>
                  <a:cubicBezTo>
                    <a:pt x="5207" y="12262"/>
                    <a:pt x="5488" y="12227"/>
                    <a:pt x="5759" y="12183"/>
                  </a:cubicBezTo>
                  <a:cubicBezTo>
                    <a:pt x="6627" y="13265"/>
                    <a:pt x="7947" y="13896"/>
                    <a:pt x="9343" y="13896"/>
                  </a:cubicBezTo>
                  <a:cubicBezTo>
                    <a:pt x="11869" y="13896"/>
                    <a:pt x="13930" y="11834"/>
                    <a:pt x="13930" y="9308"/>
                  </a:cubicBezTo>
                  <a:cubicBezTo>
                    <a:pt x="13930" y="7168"/>
                    <a:pt x="10887" y="3944"/>
                    <a:pt x="9343" y="2467"/>
                  </a:cubicBezTo>
                  <a:cubicBezTo>
                    <a:pt x="9062" y="2727"/>
                    <a:pt x="8745" y="3019"/>
                    <a:pt x="8161" y="3639"/>
                  </a:cubicBezTo>
                  <a:cubicBezTo>
                    <a:pt x="6741" y="1691"/>
                    <a:pt x="4915" y="11"/>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9"/>
            <p:cNvSpPr/>
            <p:nvPr/>
          </p:nvSpPr>
          <p:spPr>
            <a:xfrm>
              <a:off x="1052588" y="3914125"/>
              <a:ext cx="143175" cy="143450"/>
            </a:xfrm>
            <a:custGeom>
              <a:avLst/>
              <a:gdLst/>
              <a:ahLst/>
              <a:cxnLst/>
              <a:rect l="l" t="t" r="r" b="b"/>
              <a:pathLst>
                <a:path w="5727" h="5738" extrusionOk="0">
                  <a:moveTo>
                    <a:pt x="2865" y="823"/>
                  </a:moveTo>
                  <a:cubicBezTo>
                    <a:pt x="3990" y="823"/>
                    <a:pt x="4915" y="1734"/>
                    <a:pt x="4915" y="2862"/>
                  </a:cubicBezTo>
                  <a:cubicBezTo>
                    <a:pt x="4915" y="4001"/>
                    <a:pt x="3990" y="4913"/>
                    <a:pt x="2865" y="4913"/>
                  </a:cubicBezTo>
                  <a:cubicBezTo>
                    <a:pt x="1737" y="4913"/>
                    <a:pt x="812" y="4001"/>
                    <a:pt x="812" y="2862"/>
                  </a:cubicBezTo>
                  <a:cubicBezTo>
                    <a:pt x="812" y="1734"/>
                    <a:pt x="1737" y="823"/>
                    <a:pt x="2865" y="823"/>
                  </a:cubicBezTo>
                  <a:close/>
                  <a:moveTo>
                    <a:pt x="2865" y="0"/>
                  </a:moveTo>
                  <a:cubicBezTo>
                    <a:pt x="1285" y="0"/>
                    <a:pt x="0" y="1285"/>
                    <a:pt x="0" y="2862"/>
                  </a:cubicBezTo>
                  <a:cubicBezTo>
                    <a:pt x="0" y="4453"/>
                    <a:pt x="1285" y="5738"/>
                    <a:pt x="2865" y="5738"/>
                  </a:cubicBezTo>
                  <a:cubicBezTo>
                    <a:pt x="4442" y="5738"/>
                    <a:pt x="5727" y="4453"/>
                    <a:pt x="5727" y="2862"/>
                  </a:cubicBezTo>
                  <a:cubicBezTo>
                    <a:pt x="5727" y="1285"/>
                    <a:pt x="4442" y="0"/>
                    <a:pt x="2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9"/>
            <p:cNvSpPr/>
            <p:nvPr/>
          </p:nvSpPr>
          <p:spPr>
            <a:xfrm>
              <a:off x="1093488" y="3955225"/>
              <a:ext cx="61175" cy="61175"/>
            </a:xfrm>
            <a:custGeom>
              <a:avLst/>
              <a:gdLst/>
              <a:ahLst/>
              <a:cxnLst/>
              <a:rect l="l" t="t" r="r" b="b"/>
              <a:pathLst>
                <a:path w="2447" h="2447" extrusionOk="0">
                  <a:moveTo>
                    <a:pt x="812" y="1"/>
                  </a:moveTo>
                  <a:lnTo>
                    <a:pt x="812" y="823"/>
                  </a:lnTo>
                  <a:lnTo>
                    <a:pt x="1" y="823"/>
                  </a:lnTo>
                  <a:lnTo>
                    <a:pt x="1" y="1635"/>
                  </a:lnTo>
                  <a:lnTo>
                    <a:pt x="812" y="1635"/>
                  </a:lnTo>
                  <a:lnTo>
                    <a:pt x="812" y="2446"/>
                  </a:lnTo>
                  <a:lnTo>
                    <a:pt x="1635" y="2446"/>
                  </a:lnTo>
                  <a:lnTo>
                    <a:pt x="1635" y="1635"/>
                  </a:lnTo>
                  <a:lnTo>
                    <a:pt x="2446" y="1635"/>
                  </a:lnTo>
                  <a:lnTo>
                    <a:pt x="2446" y="823"/>
                  </a:lnTo>
                  <a:lnTo>
                    <a:pt x="1635" y="823"/>
                  </a:lnTo>
                  <a:lnTo>
                    <a:pt x="1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49"/>
          <p:cNvGrpSpPr/>
          <p:nvPr/>
        </p:nvGrpSpPr>
        <p:grpSpPr>
          <a:xfrm>
            <a:off x="7817375" y="3801925"/>
            <a:ext cx="286275" cy="348300"/>
            <a:chOff x="7856113" y="3801925"/>
            <a:chExt cx="286275" cy="348300"/>
          </a:xfrm>
        </p:grpSpPr>
        <p:sp>
          <p:nvSpPr>
            <p:cNvPr id="1174" name="Google Shape;1174;p49"/>
            <p:cNvSpPr/>
            <p:nvPr/>
          </p:nvSpPr>
          <p:spPr>
            <a:xfrm>
              <a:off x="7856113" y="3801925"/>
              <a:ext cx="286275" cy="348300"/>
            </a:xfrm>
            <a:custGeom>
              <a:avLst/>
              <a:gdLst/>
              <a:ahLst/>
              <a:cxnLst/>
              <a:rect l="l" t="t" r="r" b="b"/>
              <a:pathLst>
                <a:path w="11451" h="13932" extrusionOk="0">
                  <a:moveTo>
                    <a:pt x="9006" y="812"/>
                  </a:moveTo>
                  <a:lnTo>
                    <a:pt x="9006" y="11475"/>
                  </a:lnTo>
                  <a:lnTo>
                    <a:pt x="812" y="11475"/>
                  </a:lnTo>
                  <a:lnTo>
                    <a:pt x="812" y="812"/>
                  </a:lnTo>
                  <a:close/>
                  <a:moveTo>
                    <a:pt x="10639" y="2043"/>
                  </a:moveTo>
                  <a:lnTo>
                    <a:pt x="10639" y="13109"/>
                  </a:lnTo>
                  <a:lnTo>
                    <a:pt x="2040" y="13109"/>
                  </a:lnTo>
                  <a:lnTo>
                    <a:pt x="2040" y="12297"/>
                  </a:lnTo>
                  <a:lnTo>
                    <a:pt x="9817" y="12297"/>
                  </a:lnTo>
                  <a:lnTo>
                    <a:pt x="9817" y="2043"/>
                  </a:lnTo>
                  <a:close/>
                  <a:moveTo>
                    <a:pt x="1" y="1"/>
                  </a:moveTo>
                  <a:lnTo>
                    <a:pt x="1" y="12297"/>
                  </a:lnTo>
                  <a:lnTo>
                    <a:pt x="1229" y="12297"/>
                  </a:lnTo>
                  <a:lnTo>
                    <a:pt x="1229" y="13931"/>
                  </a:lnTo>
                  <a:lnTo>
                    <a:pt x="11451" y="13931"/>
                  </a:lnTo>
                  <a:lnTo>
                    <a:pt x="11451" y="1218"/>
                  </a:lnTo>
                  <a:lnTo>
                    <a:pt x="9817" y="1218"/>
                  </a:lnTo>
                  <a:lnTo>
                    <a:pt x="98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9"/>
            <p:cNvSpPr/>
            <p:nvPr/>
          </p:nvSpPr>
          <p:spPr>
            <a:xfrm>
              <a:off x="7937813" y="3842850"/>
              <a:ext cx="82050" cy="102550"/>
            </a:xfrm>
            <a:custGeom>
              <a:avLst/>
              <a:gdLst/>
              <a:ahLst/>
              <a:cxnLst/>
              <a:rect l="l" t="t" r="r" b="b"/>
              <a:pathLst>
                <a:path w="3282" h="4102" extrusionOk="0">
                  <a:moveTo>
                    <a:pt x="1634" y="1172"/>
                  </a:moveTo>
                  <a:cubicBezTo>
                    <a:pt x="2075" y="1656"/>
                    <a:pt x="2456" y="2208"/>
                    <a:pt x="2456" y="2456"/>
                  </a:cubicBezTo>
                  <a:cubicBezTo>
                    <a:pt x="2456" y="2908"/>
                    <a:pt x="2086" y="3279"/>
                    <a:pt x="1634" y="3279"/>
                  </a:cubicBezTo>
                  <a:cubicBezTo>
                    <a:pt x="1185" y="3279"/>
                    <a:pt x="823" y="2908"/>
                    <a:pt x="823" y="2456"/>
                  </a:cubicBezTo>
                  <a:cubicBezTo>
                    <a:pt x="823" y="2208"/>
                    <a:pt x="1207" y="1656"/>
                    <a:pt x="1634" y="1172"/>
                  </a:cubicBezTo>
                  <a:close/>
                  <a:moveTo>
                    <a:pt x="1634" y="0"/>
                  </a:moveTo>
                  <a:cubicBezTo>
                    <a:pt x="1602" y="54"/>
                    <a:pt x="0" y="1475"/>
                    <a:pt x="0" y="2456"/>
                  </a:cubicBezTo>
                  <a:cubicBezTo>
                    <a:pt x="0" y="3357"/>
                    <a:pt x="733" y="4101"/>
                    <a:pt x="1634" y="4101"/>
                  </a:cubicBezTo>
                  <a:cubicBezTo>
                    <a:pt x="2548" y="4101"/>
                    <a:pt x="3281" y="3357"/>
                    <a:pt x="3281" y="2456"/>
                  </a:cubicBezTo>
                  <a:cubicBezTo>
                    <a:pt x="3281" y="1645"/>
                    <a:pt x="2210" y="563"/>
                    <a:pt x="1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9"/>
            <p:cNvSpPr/>
            <p:nvPr/>
          </p:nvSpPr>
          <p:spPr>
            <a:xfrm>
              <a:off x="7907113" y="3965925"/>
              <a:ext cx="143450" cy="20300"/>
            </a:xfrm>
            <a:custGeom>
              <a:avLst/>
              <a:gdLst/>
              <a:ahLst/>
              <a:cxnLst/>
              <a:rect l="l" t="t" r="r" b="b"/>
              <a:pathLst>
                <a:path w="5738" h="812" extrusionOk="0">
                  <a:moveTo>
                    <a:pt x="0" y="0"/>
                  </a:moveTo>
                  <a:lnTo>
                    <a:pt x="0" y="812"/>
                  </a:lnTo>
                  <a:lnTo>
                    <a:pt x="5738" y="812"/>
                  </a:lnTo>
                  <a:lnTo>
                    <a:pt x="5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9"/>
            <p:cNvSpPr/>
            <p:nvPr/>
          </p:nvSpPr>
          <p:spPr>
            <a:xfrm>
              <a:off x="7907113" y="4006500"/>
              <a:ext cx="143450" cy="20650"/>
            </a:xfrm>
            <a:custGeom>
              <a:avLst/>
              <a:gdLst/>
              <a:ahLst/>
              <a:cxnLst/>
              <a:rect l="l" t="t" r="r" b="b"/>
              <a:pathLst>
                <a:path w="5738" h="826" extrusionOk="0">
                  <a:moveTo>
                    <a:pt x="0" y="0"/>
                  </a:moveTo>
                  <a:lnTo>
                    <a:pt x="0" y="825"/>
                  </a:lnTo>
                  <a:lnTo>
                    <a:pt x="5738" y="825"/>
                  </a:lnTo>
                  <a:lnTo>
                    <a:pt x="5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9"/>
            <p:cNvSpPr/>
            <p:nvPr/>
          </p:nvSpPr>
          <p:spPr>
            <a:xfrm>
              <a:off x="7907113" y="4047400"/>
              <a:ext cx="143450" cy="20600"/>
            </a:xfrm>
            <a:custGeom>
              <a:avLst/>
              <a:gdLst/>
              <a:ahLst/>
              <a:cxnLst/>
              <a:rect l="l" t="t" r="r" b="b"/>
              <a:pathLst>
                <a:path w="5738" h="824" extrusionOk="0">
                  <a:moveTo>
                    <a:pt x="0" y="1"/>
                  </a:moveTo>
                  <a:lnTo>
                    <a:pt x="0" y="823"/>
                  </a:lnTo>
                  <a:lnTo>
                    <a:pt x="5738" y="823"/>
                  </a:lnTo>
                  <a:lnTo>
                    <a:pt x="5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9"/>
          <p:cNvGrpSpPr/>
          <p:nvPr/>
        </p:nvGrpSpPr>
        <p:grpSpPr>
          <a:xfrm>
            <a:off x="7004738" y="3801925"/>
            <a:ext cx="319275" cy="348300"/>
            <a:chOff x="7055588" y="3801925"/>
            <a:chExt cx="319275" cy="348300"/>
          </a:xfrm>
        </p:grpSpPr>
        <p:sp>
          <p:nvSpPr>
            <p:cNvPr id="1180" name="Google Shape;1180;p49"/>
            <p:cNvSpPr/>
            <p:nvPr/>
          </p:nvSpPr>
          <p:spPr>
            <a:xfrm>
              <a:off x="7055588" y="3801925"/>
              <a:ext cx="319275" cy="348300"/>
            </a:xfrm>
            <a:custGeom>
              <a:avLst/>
              <a:gdLst/>
              <a:ahLst/>
              <a:cxnLst/>
              <a:rect l="l" t="t" r="r" b="b"/>
              <a:pathLst>
                <a:path w="12771" h="13932" extrusionOk="0">
                  <a:moveTo>
                    <a:pt x="8015" y="812"/>
                  </a:moveTo>
                  <a:cubicBezTo>
                    <a:pt x="8240" y="812"/>
                    <a:pt x="8432" y="983"/>
                    <a:pt x="8443" y="1207"/>
                  </a:cubicBezTo>
                  <a:cubicBezTo>
                    <a:pt x="8454" y="1435"/>
                    <a:pt x="8262" y="1637"/>
                    <a:pt x="8026" y="1637"/>
                  </a:cubicBezTo>
                  <a:lnTo>
                    <a:pt x="4770" y="1637"/>
                  </a:lnTo>
                  <a:cubicBezTo>
                    <a:pt x="4531" y="1637"/>
                    <a:pt x="4353" y="1435"/>
                    <a:pt x="4364" y="1207"/>
                  </a:cubicBezTo>
                  <a:cubicBezTo>
                    <a:pt x="4375" y="983"/>
                    <a:pt x="4556" y="812"/>
                    <a:pt x="4780" y="812"/>
                  </a:cubicBezTo>
                  <a:close/>
                  <a:moveTo>
                    <a:pt x="7204" y="2449"/>
                  </a:moveTo>
                  <a:lnTo>
                    <a:pt x="7204" y="6685"/>
                  </a:lnTo>
                  <a:lnTo>
                    <a:pt x="10044" y="10226"/>
                  </a:lnTo>
                  <a:lnTo>
                    <a:pt x="7948" y="10226"/>
                  </a:lnTo>
                  <a:cubicBezTo>
                    <a:pt x="7642" y="9300"/>
                    <a:pt x="6414" y="8016"/>
                    <a:pt x="6382" y="7980"/>
                  </a:cubicBezTo>
                  <a:cubicBezTo>
                    <a:pt x="6357" y="8016"/>
                    <a:pt x="5129" y="9290"/>
                    <a:pt x="4826" y="10226"/>
                  </a:cubicBezTo>
                  <a:lnTo>
                    <a:pt x="2716" y="10226"/>
                  </a:lnTo>
                  <a:lnTo>
                    <a:pt x="5570" y="6685"/>
                  </a:lnTo>
                  <a:lnTo>
                    <a:pt x="5570" y="5716"/>
                  </a:lnTo>
                  <a:lnTo>
                    <a:pt x="6382" y="5716"/>
                  </a:lnTo>
                  <a:lnTo>
                    <a:pt x="6382" y="4894"/>
                  </a:lnTo>
                  <a:lnTo>
                    <a:pt x="5570" y="4894"/>
                  </a:lnTo>
                  <a:lnTo>
                    <a:pt x="5570" y="4083"/>
                  </a:lnTo>
                  <a:lnTo>
                    <a:pt x="6382" y="4083"/>
                  </a:lnTo>
                  <a:lnTo>
                    <a:pt x="6382" y="3260"/>
                  </a:lnTo>
                  <a:lnTo>
                    <a:pt x="5570" y="3260"/>
                  </a:lnTo>
                  <a:lnTo>
                    <a:pt x="5570" y="2449"/>
                  </a:lnTo>
                  <a:close/>
                  <a:moveTo>
                    <a:pt x="6403" y="9233"/>
                  </a:moveTo>
                  <a:cubicBezTo>
                    <a:pt x="6831" y="9774"/>
                    <a:pt x="7215" y="10393"/>
                    <a:pt x="7215" y="10642"/>
                  </a:cubicBezTo>
                  <a:cubicBezTo>
                    <a:pt x="7215" y="11091"/>
                    <a:pt x="6855" y="11464"/>
                    <a:pt x="6403" y="11464"/>
                  </a:cubicBezTo>
                  <a:cubicBezTo>
                    <a:pt x="5952" y="11464"/>
                    <a:pt x="5581" y="11091"/>
                    <a:pt x="5581" y="10642"/>
                  </a:cubicBezTo>
                  <a:cubicBezTo>
                    <a:pt x="5581" y="10382"/>
                    <a:pt x="5962" y="9774"/>
                    <a:pt x="6403" y="9233"/>
                  </a:cubicBezTo>
                  <a:close/>
                  <a:moveTo>
                    <a:pt x="10720" y="11048"/>
                  </a:moveTo>
                  <a:lnTo>
                    <a:pt x="11283" y="11746"/>
                  </a:lnTo>
                  <a:cubicBezTo>
                    <a:pt x="11724" y="12287"/>
                    <a:pt x="11340" y="13087"/>
                    <a:pt x="10642" y="13087"/>
                  </a:cubicBezTo>
                  <a:lnTo>
                    <a:pt x="2154" y="13087"/>
                  </a:lnTo>
                  <a:cubicBezTo>
                    <a:pt x="1467" y="13087"/>
                    <a:pt x="1083" y="12287"/>
                    <a:pt x="1513" y="11746"/>
                  </a:cubicBezTo>
                  <a:lnTo>
                    <a:pt x="2075" y="11048"/>
                  </a:lnTo>
                  <a:lnTo>
                    <a:pt x="4813" y="11048"/>
                  </a:lnTo>
                  <a:cubicBezTo>
                    <a:pt x="5028" y="11859"/>
                    <a:pt x="5716" y="12265"/>
                    <a:pt x="6402" y="12265"/>
                  </a:cubicBezTo>
                  <a:cubicBezTo>
                    <a:pt x="7088" y="12265"/>
                    <a:pt x="7772" y="11859"/>
                    <a:pt x="7980" y="11048"/>
                  </a:cubicBezTo>
                  <a:close/>
                  <a:moveTo>
                    <a:pt x="4780" y="1"/>
                  </a:moveTo>
                  <a:cubicBezTo>
                    <a:pt x="4137" y="1"/>
                    <a:pt x="3563" y="520"/>
                    <a:pt x="3528" y="1164"/>
                  </a:cubicBezTo>
                  <a:cubicBezTo>
                    <a:pt x="3495" y="1873"/>
                    <a:pt x="4058" y="2460"/>
                    <a:pt x="4759" y="2460"/>
                  </a:cubicBezTo>
                  <a:lnTo>
                    <a:pt x="4759" y="6414"/>
                  </a:lnTo>
                  <a:lnTo>
                    <a:pt x="869" y="11251"/>
                  </a:lnTo>
                  <a:cubicBezTo>
                    <a:pt x="1" y="12322"/>
                    <a:pt x="769" y="13931"/>
                    <a:pt x="2143" y="13931"/>
                  </a:cubicBezTo>
                  <a:lnTo>
                    <a:pt x="10628" y="13931"/>
                  </a:lnTo>
                  <a:cubicBezTo>
                    <a:pt x="12005" y="13931"/>
                    <a:pt x="12771" y="12322"/>
                    <a:pt x="11902" y="11251"/>
                  </a:cubicBezTo>
                  <a:lnTo>
                    <a:pt x="8015" y="6414"/>
                  </a:lnTo>
                  <a:lnTo>
                    <a:pt x="8015" y="2460"/>
                  </a:lnTo>
                  <a:cubicBezTo>
                    <a:pt x="8713" y="2460"/>
                    <a:pt x="9276" y="1873"/>
                    <a:pt x="9243" y="1164"/>
                  </a:cubicBezTo>
                  <a:cubicBezTo>
                    <a:pt x="9208" y="520"/>
                    <a:pt x="8635" y="1"/>
                    <a:pt x="7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9"/>
            <p:cNvSpPr/>
            <p:nvPr/>
          </p:nvSpPr>
          <p:spPr>
            <a:xfrm>
              <a:off x="7297338" y="3873550"/>
              <a:ext cx="61500" cy="61425"/>
            </a:xfrm>
            <a:custGeom>
              <a:avLst/>
              <a:gdLst/>
              <a:ahLst/>
              <a:cxnLst/>
              <a:rect l="l" t="t" r="r" b="b"/>
              <a:pathLst>
                <a:path w="2460" h="2457" extrusionOk="0">
                  <a:moveTo>
                    <a:pt x="1229" y="812"/>
                  </a:moveTo>
                  <a:cubicBezTo>
                    <a:pt x="1456" y="812"/>
                    <a:pt x="1648" y="1004"/>
                    <a:pt x="1648" y="1228"/>
                  </a:cubicBezTo>
                  <a:cubicBezTo>
                    <a:pt x="1648" y="1453"/>
                    <a:pt x="1456" y="1634"/>
                    <a:pt x="1229" y="1634"/>
                  </a:cubicBezTo>
                  <a:cubicBezTo>
                    <a:pt x="1004" y="1634"/>
                    <a:pt x="823" y="1453"/>
                    <a:pt x="823" y="1228"/>
                  </a:cubicBezTo>
                  <a:cubicBezTo>
                    <a:pt x="823" y="1004"/>
                    <a:pt x="1004" y="812"/>
                    <a:pt x="1229" y="812"/>
                  </a:cubicBezTo>
                  <a:close/>
                  <a:moveTo>
                    <a:pt x="1229" y="0"/>
                  </a:moveTo>
                  <a:cubicBezTo>
                    <a:pt x="553" y="0"/>
                    <a:pt x="1" y="541"/>
                    <a:pt x="1" y="1228"/>
                  </a:cubicBezTo>
                  <a:cubicBezTo>
                    <a:pt x="1" y="1905"/>
                    <a:pt x="553" y="2456"/>
                    <a:pt x="1229" y="2456"/>
                  </a:cubicBezTo>
                  <a:cubicBezTo>
                    <a:pt x="1919" y="2456"/>
                    <a:pt x="2460" y="1905"/>
                    <a:pt x="2460" y="1228"/>
                  </a:cubicBezTo>
                  <a:cubicBezTo>
                    <a:pt x="2460" y="541"/>
                    <a:pt x="1919"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9"/>
            <p:cNvSpPr/>
            <p:nvPr/>
          </p:nvSpPr>
          <p:spPr>
            <a:xfrm>
              <a:off x="7072238" y="3924525"/>
              <a:ext cx="61425" cy="61425"/>
            </a:xfrm>
            <a:custGeom>
              <a:avLst/>
              <a:gdLst/>
              <a:ahLst/>
              <a:cxnLst/>
              <a:rect l="l" t="t" r="r" b="b"/>
              <a:pathLst>
                <a:path w="2457" h="2457" extrusionOk="0">
                  <a:moveTo>
                    <a:pt x="1228" y="823"/>
                  </a:moveTo>
                  <a:cubicBezTo>
                    <a:pt x="1455" y="823"/>
                    <a:pt x="1634" y="1004"/>
                    <a:pt x="1634" y="1229"/>
                  </a:cubicBezTo>
                  <a:cubicBezTo>
                    <a:pt x="1634" y="1453"/>
                    <a:pt x="1455" y="1646"/>
                    <a:pt x="1228" y="1646"/>
                  </a:cubicBezTo>
                  <a:cubicBezTo>
                    <a:pt x="1004" y="1646"/>
                    <a:pt x="812" y="1453"/>
                    <a:pt x="812" y="1229"/>
                  </a:cubicBezTo>
                  <a:cubicBezTo>
                    <a:pt x="812" y="1004"/>
                    <a:pt x="1004" y="823"/>
                    <a:pt x="1228" y="823"/>
                  </a:cubicBezTo>
                  <a:close/>
                  <a:moveTo>
                    <a:pt x="1228" y="1"/>
                  </a:moveTo>
                  <a:cubicBezTo>
                    <a:pt x="552" y="1"/>
                    <a:pt x="0" y="553"/>
                    <a:pt x="0" y="1229"/>
                  </a:cubicBezTo>
                  <a:cubicBezTo>
                    <a:pt x="0" y="1905"/>
                    <a:pt x="552" y="2457"/>
                    <a:pt x="1228" y="2457"/>
                  </a:cubicBezTo>
                  <a:cubicBezTo>
                    <a:pt x="1904" y="2457"/>
                    <a:pt x="2456" y="1905"/>
                    <a:pt x="2456" y="1229"/>
                  </a:cubicBezTo>
                  <a:cubicBezTo>
                    <a:pt x="2456" y="553"/>
                    <a:pt x="1904" y="1"/>
                    <a:pt x="1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49"/>
          <p:cNvGrpSpPr/>
          <p:nvPr/>
        </p:nvGrpSpPr>
        <p:grpSpPr>
          <a:xfrm>
            <a:off x="5511675" y="3801925"/>
            <a:ext cx="348300" cy="348300"/>
            <a:chOff x="5521413" y="3801925"/>
            <a:chExt cx="348300" cy="348300"/>
          </a:xfrm>
        </p:grpSpPr>
        <p:sp>
          <p:nvSpPr>
            <p:cNvPr id="1184" name="Google Shape;1184;p49"/>
            <p:cNvSpPr/>
            <p:nvPr/>
          </p:nvSpPr>
          <p:spPr>
            <a:xfrm>
              <a:off x="5521413" y="3801925"/>
              <a:ext cx="348300" cy="348300"/>
            </a:xfrm>
            <a:custGeom>
              <a:avLst/>
              <a:gdLst/>
              <a:ahLst/>
              <a:cxnLst/>
              <a:rect l="l" t="t" r="r" b="b"/>
              <a:pathLst>
                <a:path w="13932" h="13932" extrusionOk="0">
                  <a:moveTo>
                    <a:pt x="8194" y="812"/>
                  </a:moveTo>
                  <a:lnTo>
                    <a:pt x="8194" y="1207"/>
                  </a:lnTo>
                  <a:cubicBezTo>
                    <a:pt x="8194" y="1893"/>
                    <a:pt x="7648" y="2451"/>
                    <a:pt x="6973" y="2451"/>
                  </a:cubicBezTo>
                  <a:cubicBezTo>
                    <a:pt x="6949" y="2451"/>
                    <a:pt x="6924" y="2450"/>
                    <a:pt x="6898" y="2449"/>
                  </a:cubicBezTo>
                  <a:cubicBezTo>
                    <a:pt x="6255" y="2414"/>
                    <a:pt x="5749" y="1884"/>
                    <a:pt x="5749" y="1232"/>
                  </a:cubicBezTo>
                  <a:lnTo>
                    <a:pt x="5749" y="812"/>
                  </a:lnTo>
                  <a:close/>
                  <a:moveTo>
                    <a:pt x="9038" y="1029"/>
                  </a:moveTo>
                  <a:lnTo>
                    <a:pt x="11418" y="2019"/>
                  </a:lnTo>
                  <a:cubicBezTo>
                    <a:pt x="12454" y="2449"/>
                    <a:pt x="13120" y="3450"/>
                    <a:pt x="13120" y="4578"/>
                  </a:cubicBezTo>
                  <a:lnTo>
                    <a:pt x="13120" y="6966"/>
                  </a:lnTo>
                  <a:lnTo>
                    <a:pt x="11486" y="6966"/>
                  </a:lnTo>
                  <a:lnTo>
                    <a:pt x="11486" y="4927"/>
                  </a:lnTo>
                  <a:lnTo>
                    <a:pt x="10661" y="4927"/>
                  </a:lnTo>
                  <a:lnTo>
                    <a:pt x="10661" y="9852"/>
                  </a:lnTo>
                  <a:lnTo>
                    <a:pt x="3290" y="9852"/>
                  </a:lnTo>
                  <a:lnTo>
                    <a:pt x="3290" y="4927"/>
                  </a:lnTo>
                  <a:lnTo>
                    <a:pt x="2478" y="4927"/>
                  </a:lnTo>
                  <a:lnTo>
                    <a:pt x="2478" y="6966"/>
                  </a:lnTo>
                  <a:lnTo>
                    <a:pt x="823" y="6966"/>
                  </a:lnTo>
                  <a:lnTo>
                    <a:pt x="823" y="4578"/>
                  </a:lnTo>
                  <a:cubicBezTo>
                    <a:pt x="823" y="3450"/>
                    <a:pt x="1488" y="2449"/>
                    <a:pt x="2524" y="2019"/>
                  </a:cubicBezTo>
                  <a:lnTo>
                    <a:pt x="4926" y="1029"/>
                  </a:lnTo>
                  <a:lnTo>
                    <a:pt x="4926" y="1207"/>
                  </a:lnTo>
                  <a:cubicBezTo>
                    <a:pt x="4926" y="2246"/>
                    <a:pt x="5703" y="3147"/>
                    <a:pt x="6728" y="3260"/>
                  </a:cubicBezTo>
                  <a:cubicBezTo>
                    <a:pt x="6812" y="3270"/>
                    <a:pt x="6895" y="3275"/>
                    <a:pt x="6977" y="3275"/>
                  </a:cubicBezTo>
                  <a:cubicBezTo>
                    <a:pt x="8118" y="3275"/>
                    <a:pt x="9038" y="2354"/>
                    <a:pt x="9038" y="1232"/>
                  </a:cubicBezTo>
                  <a:lnTo>
                    <a:pt x="9038" y="1029"/>
                  </a:lnTo>
                  <a:close/>
                  <a:moveTo>
                    <a:pt x="10661" y="10664"/>
                  </a:moveTo>
                  <a:lnTo>
                    <a:pt x="10661" y="11475"/>
                  </a:lnTo>
                  <a:lnTo>
                    <a:pt x="3290" y="11475"/>
                  </a:lnTo>
                  <a:lnTo>
                    <a:pt x="3290" y="10664"/>
                  </a:lnTo>
                  <a:close/>
                  <a:moveTo>
                    <a:pt x="10661" y="12297"/>
                  </a:moveTo>
                  <a:lnTo>
                    <a:pt x="10661" y="13109"/>
                  </a:lnTo>
                  <a:lnTo>
                    <a:pt x="3290" y="13109"/>
                  </a:lnTo>
                  <a:lnTo>
                    <a:pt x="3290" y="12297"/>
                  </a:lnTo>
                  <a:close/>
                  <a:moveTo>
                    <a:pt x="5251" y="1"/>
                  </a:moveTo>
                  <a:lnTo>
                    <a:pt x="2208" y="1264"/>
                  </a:lnTo>
                  <a:cubicBezTo>
                    <a:pt x="869" y="1827"/>
                    <a:pt x="1" y="3125"/>
                    <a:pt x="1" y="4578"/>
                  </a:cubicBezTo>
                  <a:lnTo>
                    <a:pt x="1" y="7778"/>
                  </a:lnTo>
                  <a:lnTo>
                    <a:pt x="2478" y="7778"/>
                  </a:lnTo>
                  <a:lnTo>
                    <a:pt x="2478" y="13931"/>
                  </a:lnTo>
                  <a:lnTo>
                    <a:pt x="11486" y="13931"/>
                  </a:lnTo>
                  <a:lnTo>
                    <a:pt x="11486" y="7778"/>
                  </a:lnTo>
                  <a:lnTo>
                    <a:pt x="13931" y="7778"/>
                  </a:lnTo>
                  <a:lnTo>
                    <a:pt x="13931" y="4578"/>
                  </a:lnTo>
                  <a:cubicBezTo>
                    <a:pt x="13931" y="3125"/>
                    <a:pt x="13063" y="1827"/>
                    <a:pt x="11721" y="1264"/>
                  </a:cubicBezTo>
                  <a:lnTo>
                    <a:pt x="86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9"/>
            <p:cNvSpPr/>
            <p:nvPr/>
          </p:nvSpPr>
          <p:spPr>
            <a:xfrm>
              <a:off x="5636388" y="3924875"/>
              <a:ext cx="118625" cy="102275"/>
            </a:xfrm>
            <a:custGeom>
              <a:avLst/>
              <a:gdLst/>
              <a:ahLst/>
              <a:cxnLst/>
              <a:rect l="l" t="t" r="r" b="b"/>
              <a:pathLst>
                <a:path w="4745" h="4091" extrusionOk="0">
                  <a:moveTo>
                    <a:pt x="3319" y="811"/>
                  </a:moveTo>
                  <a:cubicBezTo>
                    <a:pt x="3443" y="811"/>
                    <a:pt x="3567" y="859"/>
                    <a:pt x="3663" y="955"/>
                  </a:cubicBezTo>
                  <a:cubicBezTo>
                    <a:pt x="3855" y="1147"/>
                    <a:pt x="3855" y="1453"/>
                    <a:pt x="3663" y="1642"/>
                  </a:cubicBezTo>
                  <a:lnTo>
                    <a:pt x="2378" y="2927"/>
                  </a:lnTo>
                  <a:lnTo>
                    <a:pt x="1082" y="1642"/>
                  </a:lnTo>
                  <a:cubicBezTo>
                    <a:pt x="901" y="1453"/>
                    <a:pt x="901" y="1147"/>
                    <a:pt x="1082" y="955"/>
                  </a:cubicBezTo>
                  <a:cubicBezTo>
                    <a:pt x="1178" y="859"/>
                    <a:pt x="1302" y="811"/>
                    <a:pt x="1426" y="811"/>
                  </a:cubicBezTo>
                  <a:cubicBezTo>
                    <a:pt x="1549" y="811"/>
                    <a:pt x="1673" y="859"/>
                    <a:pt x="1769" y="955"/>
                  </a:cubicBezTo>
                  <a:lnTo>
                    <a:pt x="2378" y="1564"/>
                  </a:lnTo>
                  <a:lnTo>
                    <a:pt x="2976" y="955"/>
                  </a:lnTo>
                  <a:cubicBezTo>
                    <a:pt x="3072" y="859"/>
                    <a:pt x="3195" y="811"/>
                    <a:pt x="3319" y="811"/>
                  </a:cubicBezTo>
                  <a:close/>
                  <a:moveTo>
                    <a:pt x="1425" y="0"/>
                  </a:moveTo>
                  <a:cubicBezTo>
                    <a:pt x="1093" y="0"/>
                    <a:pt x="760" y="128"/>
                    <a:pt x="506" y="382"/>
                  </a:cubicBezTo>
                  <a:cubicBezTo>
                    <a:pt x="0" y="888"/>
                    <a:pt x="0" y="1710"/>
                    <a:pt x="506" y="2218"/>
                  </a:cubicBezTo>
                  <a:lnTo>
                    <a:pt x="2378" y="4090"/>
                  </a:lnTo>
                  <a:lnTo>
                    <a:pt x="4236" y="2218"/>
                  </a:lnTo>
                  <a:cubicBezTo>
                    <a:pt x="4745" y="1710"/>
                    <a:pt x="4745" y="888"/>
                    <a:pt x="4236" y="382"/>
                  </a:cubicBezTo>
                  <a:cubicBezTo>
                    <a:pt x="3983" y="128"/>
                    <a:pt x="3651" y="0"/>
                    <a:pt x="3319" y="0"/>
                  </a:cubicBezTo>
                  <a:cubicBezTo>
                    <a:pt x="2986" y="0"/>
                    <a:pt x="2654" y="128"/>
                    <a:pt x="2399" y="382"/>
                  </a:cubicBezTo>
                  <a:lnTo>
                    <a:pt x="2378" y="403"/>
                  </a:lnTo>
                  <a:lnTo>
                    <a:pt x="2343" y="382"/>
                  </a:lnTo>
                  <a:cubicBezTo>
                    <a:pt x="2090" y="128"/>
                    <a:pt x="1758" y="0"/>
                    <a:pt x="1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49"/>
          <p:cNvSpPr/>
          <p:nvPr/>
        </p:nvSpPr>
        <p:spPr>
          <a:xfrm>
            <a:off x="4761638" y="3801925"/>
            <a:ext cx="348275" cy="348300"/>
          </a:xfrm>
          <a:custGeom>
            <a:avLst/>
            <a:gdLst/>
            <a:ahLst/>
            <a:cxnLst/>
            <a:rect l="l" t="t" r="r" b="b"/>
            <a:pathLst>
              <a:path w="13931" h="13932" extrusionOk="0">
                <a:moveTo>
                  <a:pt x="5738" y="812"/>
                </a:moveTo>
                <a:lnTo>
                  <a:pt x="5738" y="1637"/>
                </a:lnTo>
                <a:lnTo>
                  <a:pt x="2481" y="1637"/>
                </a:lnTo>
                <a:lnTo>
                  <a:pt x="2481" y="812"/>
                </a:lnTo>
                <a:close/>
                <a:moveTo>
                  <a:pt x="11486" y="812"/>
                </a:moveTo>
                <a:lnTo>
                  <a:pt x="11486" y="1637"/>
                </a:lnTo>
                <a:lnTo>
                  <a:pt x="8215" y="1637"/>
                </a:lnTo>
                <a:lnTo>
                  <a:pt x="8215" y="812"/>
                </a:lnTo>
                <a:close/>
                <a:moveTo>
                  <a:pt x="4926" y="2449"/>
                </a:moveTo>
                <a:lnTo>
                  <a:pt x="4926" y="3260"/>
                </a:lnTo>
                <a:lnTo>
                  <a:pt x="3292" y="3260"/>
                </a:lnTo>
                <a:lnTo>
                  <a:pt x="3292" y="2449"/>
                </a:lnTo>
                <a:close/>
                <a:moveTo>
                  <a:pt x="10663" y="2449"/>
                </a:moveTo>
                <a:lnTo>
                  <a:pt x="10663" y="3260"/>
                </a:lnTo>
                <a:lnTo>
                  <a:pt x="9027" y="3260"/>
                </a:lnTo>
                <a:lnTo>
                  <a:pt x="9027" y="2449"/>
                </a:lnTo>
                <a:close/>
                <a:moveTo>
                  <a:pt x="4926" y="4104"/>
                </a:moveTo>
                <a:lnTo>
                  <a:pt x="4926" y="4927"/>
                </a:lnTo>
                <a:lnTo>
                  <a:pt x="3292" y="4927"/>
                </a:lnTo>
                <a:lnTo>
                  <a:pt x="3292" y="4104"/>
                </a:lnTo>
                <a:close/>
                <a:moveTo>
                  <a:pt x="10663" y="4104"/>
                </a:moveTo>
                <a:lnTo>
                  <a:pt x="10663" y="4927"/>
                </a:lnTo>
                <a:lnTo>
                  <a:pt x="9027" y="4927"/>
                </a:lnTo>
                <a:lnTo>
                  <a:pt x="9027" y="4104"/>
                </a:lnTo>
                <a:close/>
                <a:moveTo>
                  <a:pt x="12297" y="5738"/>
                </a:moveTo>
                <a:lnTo>
                  <a:pt x="12297" y="6560"/>
                </a:lnTo>
                <a:lnTo>
                  <a:pt x="1634" y="6560"/>
                </a:lnTo>
                <a:lnTo>
                  <a:pt x="1634" y="5738"/>
                </a:lnTo>
                <a:close/>
                <a:moveTo>
                  <a:pt x="4926" y="7372"/>
                </a:moveTo>
                <a:lnTo>
                  <a:pt x="4926" y="8995"/>
                </a:lnTo>
                <a:cubicBezTo>
                  <a:pt x="4926" y="9436"/>
                  <a:pt x="4577" y="9820"/>
                  <a:pt x="4136" y="9831"/>
                </a:cubicBezTo>
                <a:cubicBezTo>
                  <a:pt x="4130" y="9831"/>
                  <a:pt x="4123" y="9831"/>
                  <a:pt x="4117" y="9831"/>
                </a:cubicBezTo>
                <a:cubicBezTo>
                  <a:pt x="3663" y="9831"/>
                  <a:pt x="3292" y="9462"/>
                  <a:pt x="3292" y="9008"/>
                </a:cubicBezTo>
                <a:lnTo>
                  <a:pt x="3292" y="7372"/>
                </a:lnTo>
                <a:close/>
                <a:moveTo>
                  <a:pt x="10663" y="7372"/>
                </a:moveTo>
                <a:lnTo>
                  <a:pt x="10663" y="8995"/>
                </a:lnTo>
                <a:cubicBezTo>
                  <a:pt x="10663" y="9436"/>
                  <a:pt x="10312" y="9820"/>
                  <a:pt x="9874" y="9831"/>
                </a:cubicBezTo>
                <a:cubicBezTo>
                  <a:pt x="9867" y="9831"/>
                  <a:pt x="9860" y="9831"/>
                  <a:pt x="9854" y="9831"/>
                </a:cubicBezTo>
                <a:cubicBezTo>
                  <a:pt x="9400" y="9831"/>
                  <a:pt x="9027" y="9462"/>
                  <a:pt x="9027" y="9008"/>
                </a:cubicBezTo>
                <a:lnTo>
                  <a:pt x="9027" y="7372"/>
                </a:lnTo>
                <a:close/>
                <a:moveTo>
                  <a:pt x="12297" y="7372"/>
                </a:moveTo>
                <a:lnTo>
                  <a:pt x="12297" y="11475"/>
                </a:lnTo>
                <a:lnTo>
                  <a:pt x="1634" y="11475"/>
                </a:lnTo>
                <a:lnTo>
                  <a:pt x="1634" y="7372"/>
                </a:lnTo>
                <a:lnTo>
                  <a:pt x="2481" y="7372"/>
                </a:lnTo>
                <a:lnTo>
                  <a:pt x="2481" y="8995"/>
                </a:lnTo>
                <a:cubicBezTo>
                  <a:pt x="2481" y="9887"/>
                  <a:pt x="3190" y="10642"/>
                  <a:pt x="4090" y="10653"/>
                </a:cubicBezTo>
                <a:cubicBezTo>
                  <a:pt x="4097" y="10653"/>
                  <a:pt x="4103" y="10653"/>
                  <a:pt x="4110" y="10653"/>
                </a:cubicBezTo>
                <a:cubicBezTo>
                  <a:pt x="5005" y="10653"/>
                  <a:pt x="5738" y="9913"/>
                  <a:pt x="5738" y="9008"/>
                </a:cubicBezTo>
                <a:lnTo>
                  <a:pt x="5738" y="7372"/>
                </a:lnTo>
                <a:lnTo>
                  <a:pt x="8215" y="7372"/>
                </a:lnTo>
                <a:lnTo>
                  <a:pt x="8215" y="8995"/>
                </a:lnTo>
                <a:cubicBezTo>
                  <a:pt x="8215" y="9887"/>
                  <a:pt x="8927" y="10642"/>
                  <a:pt x="9828" y="10653"/>
                </a:cubicBezTo>
                <a:cubicBezTo>
                  <a:pt x="9834" y="10653"/>
                  <a:pt x="9841" y="10653"/>
                  <a:pt x="9847" y="10653"/>
                </a:cubicBezTo>
                <a:cubicBezTo>
                  <a:pt x="10753" y="10653"/>
                  <a:pt x="11486" y="9913"/>
                  <a:pt x="11486" y="9008"/>
                </a:cubicBezTo>
                <a:lnTo>
                  <a:pt x="11486" y="7372"/>
                </a:lnTo>
                <a:close/>
                <a:moveTo>
                  <a:pt x="13120" y="12297"/>
                </a:moveTo>
                <a:lnTo>
                  <a:pt x="13120" y="13109"/>
                </a:lnTo>
                <a:lnTo>
                  <a:pt x="823" y="13109"/>
                </a:lnTo>
                <a:lnTo>
                  <a:pt x="823" y="12297"/>
                </a:lnTo>
                <a:close/>
                <a:moveTo>
                  <a:pt x="1634" y="1"/>
                </a:moveTo>
                <a:lnTo>
                  <a:pt x="1634" y="2470"/>
                </a:lnTo>
                <a:lnTo>
                  <a:pt x="2481" y="2470"/>
                </a:lnTo>
                <a:lnTo>
                  <a:pt x="2481" y="4927"/>
                </a:lnTo>
                <a:lnTo>
                  <a:pt x="844" y="4927"/>
                </a:lnTo>
                <a:lnTo>
                  <a:pt x="844" y="11475"/>
                </a:lnTo>
                <a:lnTo>
                  <a:pt x="1" y="11475"/>
                </a:lnTo>
                <a:lnTo>
                  <a:pt x="1" y="13931"/>
                </a:lnTo>
                <a:lnTo>
                  <a:pt x="13931" y="13931"/>
                </a:lnTo>
                <a:lnTo>
                  <a:pt x="13931" y="11475"/>
                </a:lnTo>
                <a:lnTo>
                  <a:pt x="13120" y="11475"/>
                </a:lnTo>
                <a:lnTo>
                  <a:pt x="13120" y="4927"/>
                </a:lnTo>
                <a:lnTo>
                  <a:pt x="11486" y="4927"/>
                </a:lnTo>
                <a:lnTo>
                  <a:pt x="11486" y="2470"/>
                </a:lnTo>
                <a:lnTo>
                  <a:pt x="12297" y="2470"/>
                </a:lnTo>
                <a:lnTo>
                  <a:pt x="12297" y="1"/>
                </a:lnTo>
                <a:lnTo>
                  <a:pt x="7372" y="1"/>
                </a:lnTo>
                <a:lnTo>
                  <a:pt x="7372" y="2470"/>
                </a:lnTo>
                <a:lnTo>
                  <a:pt x="8194" y="2470"/>
                </a:lnTo>
                <a:lnTo>
                  <a:pt x="8194" y="4927"/>
                </a:lnTo>
                <a:lnTo>
                  <a:pt x="5738" y="4927"/>
                </a:lnTo>
                <a:lnTo>
                  <a:pt x="5738" y="2470"/>
                </a:lnTo>
                <a:lnTo>
                  <a:pt x="6560" y="2470"/>
                </a:lnTo>
                <a:lnTo>
                  <a:pt x="65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49"/>
          <p:cNvGrpSpPr/>
          <p:nvPr/>
        </p:nvGrpSpPr>
        <p:grpSpPr>
          <a:xfrm>
            <a:off x="6263013" y="3801925"/>
            <a:ext cx="348000" cy="348300"/>
            <a:chOff x="6276513" y="3801925"/>
            <a:chExt cx="348000" cy="348300"/>
          </a:xfrm>
        </p:grpSpPr>
        <p:sp>
          <p:nvSpPr>
            <p:cNvPr id="1188" name="Google Shape;1188;p49"/>
            <p:cNvSpPr/>
            <p:nvPr/>
          </p:nvSpPr>
          <p:spPr>
            <a:xfrm>
              <a:off x="6348113" y="3873550"/>
              <a:ext cx="204850" cy="204850"/>
            </a:xfrm>
            <a:custGeom>
              <a:avLst/>
              <a:gdLst/>
              <a:ahLst/>
              <a:cxnLst/>
              <a:rect l="l" t="t" r="r" b="b"/>
              <a:pathLst>
                <a:path w="8194" h="8194" extrusionOk="0">
                  <a:moveTo>
                    <a:pt x="4101" y="855"/>
                  </a:moveTo>
                  <a:cubicBezTo>
                    <a:pt x="4147" y="923"/>
                    <a:pt x="4226" y="1047"/>
                    <a:pt x="4304" y="1261"/>
                  </a:cubicBezTo>
                  <a:cubicBezTo>
                    <a:pt x="4429" y="1577"/>
                    <a:pt x="4667" y="1837"/>
                    <a:pt x="4980" y="1961"/>
                  </a:cubicBezTo>
                  <a:cubicBezTo>
                    <a:pt x="5132" y="2026"/>
                    <a:pt x="5292" y="2058"/>
                    <a:pt x="5450" y="2058"/>
                  </a:cubicBezTo>
                  <a:cubicBezTo>
                    <a:pt x="5622" y="2058"/>
                    <a:pt x="5793" y="2021"/>
                    <a:pt x="5951" y="1951"/>
                  </a:cubicBezTo>
                  <a:cubicBezTo>
                    <a:pt x="6165" y="1848"/>
                    <a:pt x="6311" y="1815"/>
                    <a:pt x="6390" y="1802"/>
                  </a:cubicBezTo>
                  <a:lnTo>
                    <a:pt x="6390" y="1802"/>
                  </a:lnTo>
                  <a:cubicBezTo>
                    <a:pt x="6379" y="1883"/>
                    <a:pt x="6346" y="2029"/>
                    <a:pt x="6244" y="2243"/>
                  </a:cubicBezTo>
                  <a:cubicBezTo>
                    <a:pt x="6108" y="2546"/>
                    <a:pt x="6098" y="2908"/>
                    <a:pt x="6233" y="3211"/>
                  </a:cubicBezTo>
                  <a:cubicBezTo>
                    <a:pt x="6357" y="3528"/>
                    <a:pt x="6617" y="3776"/>
                    <a:pt x="6931" y="3887"/>
                  </a:cubicBezTo>
                  <a:cubicBezTo>
                    <a:pt x="7158" y="3966"/>
                    <a:pt x="7280" y="4047"/>
                    <a:pt x="7336" y="4101"/>
                  </a:cubicBezTo>
                  <a:cubicBezTo>
                    <a:pt x="7280" y="4147"/>
                    <a:pt x="7158" y="4226"/>
                    <a:pt x="6931" y="4304"/>
                  </a:cubicBezTo>
                  <a:cubicBezTo>
                    <a:pt x="6617" y="4428"/>
                    <a:pt x="6357" y="4677"/>
                    <a:pt x="6233" y="4980"/>
                  </a:cubicBezTo>
                  <a:cubicBezTo>
                    <a:pt x="6098" y="5297"/>
                    <a:pt x="6108" y="5646"/>
                    <a:pt x="6244" y="5951"/>
                  </a:cubicBezTo>
                  <a:cubicBezTo>
                    <a:pt x="6346" y="6165"/>
                    <a:pt x="6379" y="6311"/>
                    <a:pt x="6390" y="6389"/>
                  </a:cubicBezTo>
                  <a:cubicBezTo>
                    <a:pt x="6311" y="6379"/>
                    <a:pt x="6165" y="6346"/>
                    <a:pt x="5951" y="6254"/>
                  </a:cubicBezTo>
                  <a:cubicBezTo>
                    <a:pt x="5793" y="6178"/>
                    <a:pt x="5622" y="6142"/>
                    <a:pt x="5450" y="6142"/>
                  </a:cubicBezTo>
                  <a:cubicBezTo>
                    <a:pt x="5292" y="6142"/>
                    <a:pt x="5132" y="6173"/>
                    <a:pt x="4980" y="6233"/>
                  </a:cubicBezTo>
                  <a:cubicBezTo>
                    <a:pt x="4667" y="6357"/>
                    <a:pt x="4429" y="6617"/>
                    <a:pt x="4304" y="6930"/>
                  </a:cubicBezTo>
                  <a:cubicBezTo>
                    <a:pt x="4226" y="7158"/>
                    <a:pt x="4147" y="7279"/>
                    <a:pt x="4101" y="7336"/>
                  </a:cubicBezTo>
                  <a:cubicBezTo>
                    <a:pt x="4047" y="7279"/>
                    <a:pt x="3966" y="7158"/>
                    <a:pt x="3888" y="6930"/>
                  </a:cubicBezTo>
                  <a:cubicBezTo>
                    <a:pt x="3777" y="6617"/>
                    <a:pt x="3528" y="6357"/>
                    <a:pt x="3211" y="6233"/>
                  </a:cubicBezTo>
                  <a:cubicBezTo>
                    <a:pt x="3066" y="6173"/>
                    <a:pt x="2907" y="6142"/>
                    <a:pt x="2747" y="6142"/>
                  </a:cubicBezTo>
                  <a:cubicBezTo>
                    <a:pt x="2574" y="6142"/>
                    <a:pt x="2401" y="6178"/>
                    <a:pt x="2243" y="6254"/>
                  </a:cubicBezTo>
                  <a:cubicBezTo>
                    <a:pt x="2029" y="6346"/>
                    <a:pt x="1883" y="6379"/>
                    <a:pt x="1802" y="6389"/>
                  </a:cubicBezTo>
                  <a:cubicBezTo>
                    <a:pt x="1816" y="6311"/>
                    <a:pt x="1848" y="6165"/>
                    <a:pt x="1951" y="5951"/>
                  </a:cubicBezTo>
                  <a:cubicBezTo>
                    <a:pt x="2086" y="5646"/>
                    <a:pt x="2097" y="5297"/>
                    <a:pt x="1962" y="4980"/>
                  </a:cubicBezTo>
                  <a:cubicBezTo>
                    <a:pt x="1837" y="4677"/>
                    <a:pt x="1578" y="4428"/>
                    <a:pt x="1261" y="4304"/>
                  </a:cubicBezTo>
                  <a:cubicBezTo>
                    <a:pt x="1047" y="4226"/>
                    <a:pt x="923" y="4147"/>
                    <a:pt x="855" y="4101"/>
                  </a:cubicBezTo>
                  <a:cubicBezTo>
                    <a:pt x="923" y="4047"/>
                    <a:pt x="1047" y="3966"/>
                    <a:pt x="1261" y="3887"/>
                  </a:cubicBezTo>
                  <a:cubicBezTo>
                    <a:pt x="1578" y="3776"/>
                    <a:pt x="1837" y="3528"/>
                    <a:pt x="1962" y="3211"/>
                  </a:cubicBezTo>
                  <a:cubicBezTo>
                    <a:pt x="2097" y="2908"/>
                    <a:pt x="2086" y="2546"/>
                    <a:pt x="1951" y="2243"/>
                  </a:cubicBezTo>
                  <a:cubicBezTo>
                    <a:pt x="1848" y="2029"/>
                    <a:pt x="1816" y="1883"/>
                    <a:pt x="1802" y="1802"/>
                  </a:cubicBezTo>
                  <a:lnTo>
                    <a:pt x="1802" y="1802"/>
                  </a:lnTo>
                  <a:cubicBezTo>
                    <a:pt x="1883" y="1815"/>
                    <a:pt x="2029" y="1848"/>
                    <a:pt x="2243" y="1951"/>
                  </a:cubicBezTo>
                  <a:cubicBezTo>
                    <a:pt x="2401" y="2021"/>
                    <a:pt x="2574" y="2058"/>
                    <a:pt x="2747" y="2058"/>
                  </a:cubicBezTo>
                  <a:cubicBezTo>
                    <a:pt x="2907" y="2058"/>
                    <a:pt x="3066" y="2026"/>
                    <a:pt x="3211" y="1961"/>
                  </a:cubicBezTo>
                  <a:cubicBezTo>
                    <a:pt x="3528" y="1837"/>
                    <a:pt x="3777" y="1577"/>
                    <a:pt x="3888" y="1261"/>
                  </a:cubicBezTo>
                  <a:cubicBezTo>
                    <a:pt x="3966" y="1047"/>
                    <a:pt x="4047" y="923"/>
                    <a:pt x="4101" y="855"/>
                  </a:cubicBezTo>
                  <a:close/>
                  <a:moveTo>
                    <a:pt x="4101" y="0"/>
                  </a:moveTo>
                  <a:cubicBezTo>
                    <a:pt x="3685" y="0"/>
                    <a:pt x="3357" y="339"/>
                    <a:pt x="3122" y="980"/>
                  </a:cubicBezTo>
                  <a:cubicBezTo>
                    <a:pt x="3063" y="1141"/>
                    <a:pt x="2907" y="1239"/>
                    <a:pt x="2742" y="1239"/>
                  </a:cubicBezTo>
                  <a:cubicBezTo>
                    <a:pt x="2688" y="1239"/>
                    <a:pt x="2633" y="1229"/>
                    <a:pt x="2581" y="1207"/>
                  </a:cubicBezTo>
                  <a:cubicBezTo>
                    <a:pt x="2267" y="1062"/>
                    <a:pt x="1989" y="995"/>
                    <a:pt x="1756" y="995"/>
                  </a:cubicBezTo>
                  <a:cubicBezTo>
                    <a:pt x="1046" y="995"/>
                    <a:pt x="765" y="1624"/>
                    <a:pt x="1207" y="2592"/>
                  </a:cubicBezTo>
                  <a:cubicBezTo>
                    <a:pt x="1296" y="2795"/>
                    <a:pt x="1193" y="3043"/>
                    <a:pt x="980" y="3122"/>
                  </a:cubicBezTo>
                  <a:cubicBezTo>
                    <a:pt x="328" y="3357"/>
                    <a:pt x="1" y="3695"/>
                    <a:pt x="1" y="4101"/>
                  </a:cubicBezTo>
                  <a:cubicBezTo>
                    <a:pt x="1" y="4507"/>
                    <a:pt x="328" y="4834"/>
                    <a:pt x="980" y="5083"/>
                  </a:cubicBezTo>
                  <a:cubicBezTo>
                    <a:pt x="1193" y="5161"/>
                    <a:pt x="1296" y="5399"/>
                    <a:pt x="1207" y="5613"/>
                  </a:cubicBezTo>
                  <a:cubicBezTo>
                    <a:pt x="912" y="6243"/>
                    <a:pt x="912" y="6706"/>
                    <a:pt x="1207" y="6998"/>
                  </a:cubicBezTo>
                  <a:cubicBezTo>
                    <a:pt x="1348" y="7139"/>
                    <a:pt x="1534" y="7209"/>
                    <a:pt x="1763" y="7209"/>
                  </a:cubicBezTo>
                  <a:cubicBezTo>
                    <a:pt x="1993" y="7209"/>
                    <a:pt x="2266" y="7139"/>
                    <a:pt x="2581" y="6998"/>
                  </a:cubicBezTo>
                  <a:cubicBezTo>
                    <a:pt x="2638" y="6972"/>
                    <a:pt x="2697" y="6959"/>
                    <a:pt x="2755" y="6959"/>
                  </a:cubicBezTo>
                  <a:cubicBezTo>
                    <a:pt x="2915" y="6959"/>
                    <a:pt x="3064" y="7055"/>
                    <a:pt x="3122" y="7212"/>
                  </a:cubicBezTo>
                  <a:cubicBezTo>
                    <a:pt x="3357" y="7866"/>
                    <a:pt x="3685" y="8194"/>
                    <a:pt x="4101" y="8194"/>
                  </a:cubicBezTo>
                  <a:cubicBezTo>
                    <a:pt x="4507" y="8194"/>
                    <a:pt x="4834" y="7866"/>
                    <a:pt x="5072" y="7212"/>
                  </a:cubicBezTo>
                  <a:cubicBezTo>
                    <a:pt x="5130" y="7055"/>
                    <a:pt x="5280" y="6959"/>
                    <a:pt x="5440" y="6959"/>
                  </a:cubicBezTo>
                  <a:cubicBezTo>
                    <a:pt x="5498" y="6959"/>
                    <a:pt x="5557" y="6972"/>
                    <a:pt x="5613" y="6998"/>
                  </a:cubicBezTo>
                  <a:cubicBezTo>
                    <a:pt x="5928" y="7139"/>
                    <a:pt x="6202" y="7209"/>
                    <a:pt x="6433" y="7209"/>
                  </a:cubicBezTo>
                  <a:cubicBezTo>
                    <a:pt x="6664" y="7209"/>
                    <a:pt x="6852" y="7139"/>
                    <a:pt x="6998" y="6998"/>
                  </a:cubicBezTo>
                  <a:cubicBezTo>
                    <a:pt x="7280" y="6706"/>
                    <a:pt x="7280" y="6243"/>
                    <a:pt x="6998" y="5613"/>
                  </a:cubicBezTo>
                  <a:cubicBezTo>
                    <a:pt x="6898" y="5399"/>
                    <a:pt x="6998" y="5161"/>
                    <a:pt x="7212" y="5083"/>
                  </a:cubicBezTo>
                  <a:cubicBezTo>
                    <a:pt x="7867" y="4834"/>
                    <a:pt x="8194" y="4507"/>
                    <a:pt x="8194" y="4101"/>
                  </a:cubicBezTo>
                  <a:cubicBezTo>
                    <a:pt x="8194" y="3695"/>
                    <a:pt x="7867" y="3357"/>
                    <a:pt x="7212" y="3122"/>
                  </a:cubicBezTo>
                  <a:cubicBezTo>
                    <a:pt x="6998" y="3043"/>
                    <a:pt x="6898" y="2795"/>
                    <a:pt x="6998" y="2592"/>
                  </a:cubicBezTo>
                  <a:cubicBezTo>
                    <a:pt x="7280" y="1961"/>
                    <a:pt x="7280" y="1488"/>
                    <a:pt x="6998" y="1207"/>
                  </a:cubicBezTo>
                  <a:cubicBezTo>
                    <a:pt x="6852" y="1059"/>
                    <a:pt x="6664" y="986"/>
                    <a:pt x="6433" y="986"/>
                  </a:cubicBezTo>
                  <a:cubicBezTo>
                    <a:pt x="6202" y="986"/>
                    <a:pt x="5928" y="1059"/>
                    <a:pt x="5613" y="1207"/>
                  </a:cubicBezTo>
                  <a:cubicBezTo>
                    <a:pt x="5561" y="1229"/>
                    <a:pt x="5507" y="1239"/>
                    <a:pt x="5454" y="1239"/>
                  </a:cubicBezTo>
                  <a:cubicBezTo>
                    <a:pt x="5292" y="1239"/>
                    <a:pt x="5140" y="1141"/>
                    <a:pt x="5072" y="980"/>
                  </a:cubicBezTo>
                  <a:cubicBezTo>
                    <a:pt x="4834" y="339"/>
                    <a:pt x="4507" y="0"/>
                    <a:pt x="4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9"/>
            <p:cNvSpPr/>
            <p:nvPr/>
          </p:nvSpPr>
          <p:spPr>
            <a:xfrm>
              <a:off x="6553213" y="3925075"/>
              <a:ext cx="20325" cy="20325"/>
            </a:xfrm>
            <a:custGeom>
              <a:avLst/>
              <a:gdLst/>
              <a:ahLst/>
              <a:cxnLst/>
              <a:rect l="l" t="t" r="r" b="b"/>
              <a:pathLst>
                <a:path w="813" h="813" extrusionOk="0">
                  <a:moveTo>
                    <a:pt x="1" y="1"/>
                  </a:moveTo>
                  <a:lnTo>
                    <a:pt x="1"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9"/>
            <p:cNvSpPr/>
            <p:nvPr/>
          </p:nvSpPr>
          <p:spPr>
            <a:xfrm>
              <a:off x="6419938" y="3986200"/>
              <a:ext cx="20300" cy="20325"/>
            </a:xfrm>
            <a:custGeom>
              <a:avLst/>
              <a:gdLst/>
              <a:ahLst/>
              <a:cxnLst/>
              <a:rect l="l" t="t" r="r" b="b"/>
              <a:pathLst>
                <a:path w="812" h="813" extrusionOk="0">
                  <a:moveTo>
                    <a:pt x="0" y="1"/>
                  </a:moveTo>
                  <a:lnTo>
                    <a:pt x="0"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9"/>
            <p:cNvSpPr/>
            <p:nvPr/>
          </p:nvSpPr>
          <p:spPr>
            <a:xfrm>
              <a:off x="6460788" y="3945375"/>
              <a:ext cx="20300" cy="20575"/>
            </a:xfrm>
            <a:custGeom>
              <a:avLst/>
              <a:gdLst/>
              <a:ahLst/>
              <a:cxnLst/>
              <a:rect l="l" t="t" r="r" b="b"/>
              <a:pathLst>
                <a:path w="812" h="823" extrusionOk="0">
                  <a:moveTo>
                    <a:pt x="0" y="0"/>
                  </a:moveTo>
                  <a:lnTo>
                    <a:pt x="0" y="822"/>
                  </a:lnTo>
                  <a:lnTo>
                    <a:pt x="812" y="82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9"/>
            <p:cNvSpPr/>
            <p:nvPr/>
          </p:nvSpPr>
          <p:spPr>
            <a:xfrm>
              <a:off x="6389238" y="3853000"/>
              <a:ext cx="20575" cy="20300"/>
            </a:xfrm>
            <a:custGeom>
              <a:avLst/>
              <a:gdLst/>
              <a:ahLst/>
              <a:cxnLst/>
              <a:rect l="l" t="t" r="r" b="b"/>
              <a:pathLst>
                <a:path w="823" h="812" extrusionOk="0">
                  <a:moveTo>
                    <a:pt x="0" y="0"/>
                  </a:moveTo>
                  <a:lnTo>
                    <a:pt x="0" y="812"/>
                  </a:lnTo>
                  <a:lnTo>
                    <a:pt x="823" y="812"/>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9"/>
            <p:cNvSpPr/>
            <p:nvPr/>
          </p:nvSpPr>
          <p:spPr>
            <a:xfrm>
              <a:off x="6327563" y="3925075"/>
              <a:ext cx="20300" cy="20325"/>
            </a:xfrm>
            <a:custGeom>
              <a:avLst/>
              <a:gdLst/>
              <a:ahLst/>
              <a:cxnLst/>
              <a:rect l="l" t="t" r="r" b="b"/>
              <a:pathLst>
                <a:path w="812" h="813" extrusionOk="0">
                  <a:moveTo>
                    <a:pt x="0" y="1"/>
                  </a:moveTo>
                  <a:lnTo>
                    <a:pt x="0"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6399638" y="4078650"/>
              <a:ext cx="20325" cy="20575"/>
            </a:xfrm>
            <a:custGeom>
              <a:avLst/>
              <a:gdLst/>
              <a:ahLst/>
              <a:cxnLst/>
              <a:rect l="l" t="t" r="r" b="b"/>
              <a:pathLst>
                <a:path w="813" h="823" extrusionOk="0">
                  <a:moveTo>
                    <a:pt x="1" y="0"/>
                  </a:moveTo>
                  <a:lnTo>
                    <a:pt x="1" y="823"/>
                  </a:lnTo>
                  <a:lnTo>
                    <a:pt x="812" y="823"/>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6553213" y="4016975"/>
              <a:ext cx="20325" cy="20325"/>
            </a:xfrm>
            <a:custGeom>
              <a:avLst/>
              <a:gdLst/>
              <a:ahLst/>
              <a:cxnLst/>
              <a:rect l="l" t="t" r="r" b="b"/>
              <a:pathLst>
                <a:path w="813" h="813" extrusionOk="0">
                  <a:moveTo>
                    <a:pt x="1" y="1"/>
                  </a:moveTo>
                  <a:lnTo>
                    <a:pt x="1"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6276513" y="3801925"/>
              <a:ext cx="348000" cy="348300"/>
            </a:xfrm>
            <a:custGeom>
              <a:avLst/>
              <a:gdLst/>
              <a:ahLst/>
              <a:cxnLst/>
              <a:rect l="l" t="t" r="r" b="b"/>
              <a:pathLst>
                <a:path w="13920" h="13932" extrusionOk="0">
                  <a:moveTo>
                    <a:pt x="7901" y="894"/>
                  </a:moveTo>
                  <a:lnTo>
                    <a:pt x="7901" y="894"/>
                  </a:lnTo>
                  <a:cubicBezTo>
                    <a:pt x="9075" y="1072"/>
                    <a:pt x="10144" y="1591"/>
                    <a:pt x="11001" y="2335"/>
                  </a:cubicBezTo>
                  <a:cubicBezTo>
                    <a:pt x="10757" y="2408"/>
                    <a:pt x="10510" y="2442"/>
                    <a:pt x="10267" y="2442"/>
                  </a:cubicBezTo>
                  <a:cubicBezTo>
                    <a:pt x="9263" y="2442"/>
                    <a:pt x="8319" y="1854"/>
                    <a:pt x="7901" y="894"/>
                  </a:cubicBezTo>
                  <a:close/>
                  <a:moveTo>
                    <a:pt x="10727" y="11469"/>
                  </a:moveTo>
                  <a:cubicBezTo>
                    <a:pt x="10852" y="11469"/>
                    <a:pt x="10977" y="11478"/>
                    <a:pt x="11104" y="11497"/>
                  </a:cubicBezTo>
                  <a:cubicBezTo>
                    <a:pt x="10346" y="12187"/>
                    <a:pt x="9424" y="12692"/>
                    <a:pt x="8399" y="12941"/>
                  </a:cubicBezTo>
                  <a:cubicBezTo>
                    <a:pt x="8829" y="12049"/>
                    <a:pt x="9732" y="11469"/>
                    <a:pt x="10727" y="11469"/>
                  </a:cubicBezTo>
                  <a:close/>
                  <a:moveTo>
                    <a:pt x="7000" y="826"/>
                  </a:moveTo>
                  <a:cubicBezTo>
                    <a:pt x="7437" y="2326"/>
                    <a:pt x="8808" y="3266"/>
                    <a:pt x="10263" y="3266"/>
                  </a:cubicBezTo>
                  <a:cubicBezTo>
                    <a:pt x="10720" y="3266"/>
                    <a:pt x="11185" y="3174"/>
                    <a:pt x="11631" y="2976"/>
                  </a:cubicBezTo>
                  <a:cubicBezTo>
                    <a:pt x="12556" y="4047"/>
                    <a:pt x="13108" y="5446"/>
                    <a:pt x="13108" y="6966"/>
                  </a:cubicBezTo>
                  <a:cubicBezTo>
                    <a:pt x="13108" y="8421"/>
                    <a:pt x="12602" y="9752"/>
                    <a:pt x="11756" y="10810"/>
                  </a:cubicBezTo>
                  <a:cubicBezTo>
                    <a:pt x="11416" y="10702"/>
                    <a:pt x="11072" y="10651"/>
                    <a:pt x="10734" y="10651"/>
                  </a:cubicBezTo>
                  <a:cubicBezTo>
                    <a:pt x="9265" y="10651"/>
                    <a:pt x="7903" y="11612"/>
                    <a:pt x="7463" y="13087"/>
                  </a:cubicBezTo>
                  <a:cubicBezTo>
                    <a:pt x="7293" y="13101"/>
                    <a:pt x="7124" y="13108"/>
                    <a:pt x="6956" y="13108"/>
                  </a:cubicBezTo>
                  <a:cubicBezTo>
                    <a:pt x="3594" y="13108"/>
                    <a:pt x="812" y="10370"/>
                    <a:pt x="812" y="6966"/>
                  </a:cubicBezTo>
                  <a:cubicBezTo>
                    <a:pt x="812" y="3574"/>
                    <a:pt x="3573" y="826"/>
                    <a:pt x="6965" y="826"/>
                  </a:cubicBezTo>
                  <a:close/>
                  <a:moveTo>
                    <a:pt x="6965" y="1"/>
                  </a:moveTo>
                  <a:cubicBezTo>
                    <a:pt x="3111" y="1"/>
                    <a:pt x="0" y="3112"/>
                    <a:pt x="0" y="6966"/>
                  </a:cubicBezTo>
                  <a:cubicBezTo>
                    <a:pt x="0" y="10810"/>
                    <a:pt x="3111" y="13931"/>
                    <a:pt x="6965" y="13931"/>
                  </a:cubicBezTo>
                  <a:cubicBezTo>
                    <a:pt x="10809" y="13931"/>
                    <a:pt x="13920" y="10810"/>
                    <a:pt x="13920" y="6966"/>
                  </a:cubicBezTo>
                  <a:cubicBezTo>
                    <a:pt x="13920" y="3112"/>
                    <a:pt x="10809" y="1"/>
                    <a:pt x="6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49"/>
          <p:cNvGrpSpPr/>
          <p:nvPr/>
        </p:nvGrpSpPr>
        <p:grpSpPr>
          <a:xfrm>
            <a:off x="4016788" y="3801975"/>
            <a:ext cx="357025" cy="348250"/>
            <a:chOff x="4016788" y="3801975"/>
            <a:chExt cx="357025" cy="348250"/>
          </a:xfrm>
        </p:grpSpPr>
        <p:sp>
          <p:nvSpPr>
            <p:cNvPr id="1198" name="Google Shape;1198;p49"/>
            <p:cNvSpPr/>
            <p:nvPr/>
          </p:nvSpPr>
          <p:spPr>
            <a:xfrm>
              <a:off x="4016788" y="3801975"/>
              <a:ext cx="357025" cy="348250"/>
            </a:xfrm>
            <a:custGeom>
              <a:avLst/>
              <a:gdLst/>
              <a:ahLst/>
              <a:cxnLst/>
              <a:rect l="l" t="t" r="r" b="b"/>
              <a:pathLst>
                <a:path w="14281" h="13930" extrusionOk="0">
                  <a:moveTo>
                    <a:pt x="2017" y="820"/>
                  </a:moveTo>
                  <a:cubicBezTo>
                    <a:pt x="2279" y="820"/>
                    <a:pt x="2541" y="919"/>
                    <a:pt x="2738" y="1116"/>
                  </a:cubicBezTo>
                  <a:lnTo>
                    <a:pt x="3290" y="1657"/>
                  </a:lnTo>
                  <a:cubicBezTo>
                    <a:pt x="2738" y="2063"/>
                    <a:pt x="2254" y="2547"/>
                    <a:pt x="1837" y="3110"/>
                  </a:cubicBezTo>
                  <a:lnTo>
                    <a:pt x="1296" y="2569"/>
                  </a:lnTo>
                  <a:cubicBezTo>
                    <a:pt x="901" y="2163"/>
                    <a:pt x="901" y="1522"/>
                    <a:pt x="1296" y="1116"/>
                  </a:cubicBezTo>
                  <a:cubicBezTo>
                    <a:pt x="1494" y="919"/>
                    <a:pt x="1756" y="820"/>
                    <a:pt x="2017" y="820"/>
                  </a:cubicBezTo>
                  <a:close/>
                  <a:moveTo>
                    <a:pt x="12262" y="820"/>
                  </a:moveTo>
                  <a:cubicBezTo>
                    <a:pt x="12525" y="820"/>
                    <a:pt x="12787" y="919"/>
                    <a:pt x="12984" y="1116"/>
                  </a:cubicBezTo>
                  <a:cubicBezTo>
                    <a:pt x="13390" y="1522"/>
                    <a:pt x="13390" y="2163"/>
                    <a:pt x="12984" y="2569"/>
                  </a:cubicBezTo>
                  <a:lnTo>
                    <a:pt x="12443" y="3110"/>
                  </a:lnTo>
                  <a:cubicBezTo>
                    <a:pt x="12049" y="2558"/>
                    <a:pt x="11564" y="2074"/>
                    <a:pt x="10999" y="1657"/>
                  </a:cubicBezTo>
                  <a:lnTo>
                    <a:pt x="11540" y="1116"/>
                  </a:lnTo>
                  <a:cubicBezTo>
                    <a:pt x="11737" y="919"/>
                    <a:pt x="12000" y="820"/>
                    <a:pt x="12262" y="820"/>
                  </a:cubicBezTo>
                  <a:close/>
                  <a:moveTo>
                    <a:pt x="7139" y="1225"/>
                  </a:moveTo>
                  <a:cubicBezTo>
                    <a:pt x="7412" y="1225"/>
                    <a:pt x="7685" y="1245"/>
                    <a:pt x="7956" y="1284"/>
                  </a:cubicBezTo>
                  <a:lnTo>
                    <a:pt x="7956" y="3358"/>
                  </a:lnTo>
                  <a:cubicBezTo>
                    <a:pt x="7692" y="3300"/>
                    <a:pt x="7415" y="3269"/>
                    <a:pt x="7134" y="3269"/>
                  </a:cubicBezTo>
                  <a:cubicBezTo>
                    <a:pt x="6865" y="3269"/>
                    <a:pt x="6592" y="3298"/>
                    <a:pt x="6322" y="3358"/>
                  </a:cubicBezTo>
                  <a:lnTo>
                    <a:pt x="6322" y="1284"/>
                  </a:lnTo>
                  <a:cubicBezTo>
                    <a:pt x="6593" y="1245"/>
                    <a:pt x="6866" y="1225"/>
                    <a:pt x="7139" y="1225"/>
                  </a:cubicBezTo>
                  <a:close/>
                  <a:moveTo>
                    <a:pt x="5511" y="1454"/>
                  </a:moveTo>
                  <a:lnTo>
                    <a:pt x="5511" y="3651"/>
                  </a:lnTo>
                  <a:cubicBezTo>
                    <a:pt x="4791" y="4013"/>
                    <a:pt x="4204" y="4597"/>
                    <a:pt x="3844" y="5319"/>
                  </a:cubicBezTo>
                  <a:lnTo>
                    <a:pt x="1645" y="5319"/>
                  </a:lnTo>
                  <a:cubicBezTo>
                    <a:pt x="2197" y="3472"/>
                    <a:pt x="3663" y="2006"/>
                    <a:pt x="5511" y="1454"/>
                  </a:cubicBezTo>
                  <a:close/>
                  <a:moveTo>
                    <a:pt x="8767" y="1454"/>
                  </a:moveTo>
                  <a:cubicBezTo>
                    <a:pt x="10618" y="2006"/>
                    <a:pt x="12081" y="3472"/>
                    <a:pt x="12636" y="5319"/>
                  </a:cubicBezTo>
                  <a:lnTo>
                    <a:pt x="10436" y="5319"/>
                  </a:lnTo>
                  <a:cubicBezTo>
                    <a:pt x="10077" y="4597"/>
                    <a:pt x="9490" y="4013"/>
                    <a:pt x="8767" y="3651"/>
                  </a:cubicBezTo>
                  <a:lnTo>
                    <a:pt x="8767" y="1454"/>
                  </a:lnTo>
                  <a:close/>
                  <a:moveTo>
                    <a:pt x="3539" y="6153"/>
                  </a:moveTo>
                  <a:cubicBezTo>
                    <a:pt x="3425" y="6683"/>
                    <a:pt x="3414" y="7235"/>
                    <a:pt x="3539" y="7789"/>
                  </a:cubicBezTo>
                  <a:lnTo>
                    <a:pt x="1464" y="7789"/>
                  </a:lnTo>
                  <a:cubicBezTo>
                    <a:pt x="1397" y="7270"/>
                    <a:pt x="1386" y="6718"/>
                    <a:pt x="1464" y="6153"/>
                  </a:cubicBezTo>
                  <a:close/>
                  <a:moveTo>
                    <a:pt x="12814" y="6153"/>
                  </a:moveTo>
                  <a:cubicBezTo>
                    <a:pt x="12893" y="6683"/>
                    <a:pt x="12893" y="7224"/>
                    <a:pt x="12814" y="7789"/>
                  </a:cubicBezTo>
                  <a:lnTo>
                    <a:pt x="10742" y="7789"/>
                  </a:lnTo>
                  <a:cubicBezTo>
                    <a:pt x="10853" y="7270"/>
                    <a:pt x="10864" y="6707"/>
                    <a:pt x="10742" y="6153"/>
                  </a:cubicBezTo>
                  <a:close/>
                  <a:moveTo>
                    <a:pt x="7145" y="4091"/>
                  </a:moveTo>
                  <a:cubicBezTo>
                    <a:pt x="8724" y="4091"/>
                    <a:pt x="10009" y="5376"/>
                    <a:pt x="10009" y="6964"/>
                  </a:cubicBezTo>
                  <a:cubicBezTo>
                    <a:pt x="10009" y="8544"/>
                    <a:pt x="8724" y="9829"/>
                    <a:pt x="7145" y="9829"/>
                  </a:cubicBezTo>
                  <a:cubicBezTo>
                    <a:pt x="5557" y="9829"/>
                    <a:pt x="4272" y="8544"/>
                    <a:pt x="4272" y="6964"/>
                  </a:cubicBezTo>
                  <a:cubicBezTo>
                    <a:pt x="4272" y="5376"/>
                    <a:pt x="5557" y="4091"/>
                    <a:pt x="7145" y="4091"/>
                  </a:cubicBezTo>
                  <a:close/>
                  <a:moveTo>
                    <a:pt x="3844" y="8611"/>
                  </a:moveTo>
                  <a:cubicBezTo>
                    <a:pt x="4204" y="9320"/>
                    <a:pt x="4791" y="9918"/>
                    <a:pt x="5511" y="10267"/>
                  </a:cubicBezTo>
                  <a:lnTo>
                    <a:pt x="5511" y="12466"/>
                  </a:lnTo>
                  <a:cubicBezTo>
                    <a:pt x="3663" y="11914"/>
                    <a:pt x="2197" y="10459"/>
                    <a:pt x="1645" y="8611"/>
                  </a:cubicBezTo>
                  <a:close/>
                  <a:moveTo>
                    <a:pt x="12636" y="8611"/>
                  </a:moveTo>
                  <a:cubicBezTo>
                    <a:pt x="12081" y="10459"/>
                    <a:pt x="10618" y="11914"/>
                    <a:pt x="8767" y="12466"/>
                  </a:cubicBezTo>
                  <a:lnTo>
                    <a:pt x="8767" y="10267"/>
                  </a:lnTo>
                  <a:cubicBezTo>
                    <a:pt x="9490" y="9918"/>
                    <a:pt x="10077" y="9320"/>
                    <a:pt x="10436" y="8611"/>
                  </a:cubicBezTo>
                  <a:close/>
                  <a:moveTo>
                    <a:pt x="7956" y="10562"/>
                  </a:moveTo>
                  <a:lnTo>
                    <a:pt x="7956" y="12634"/>
                  </a:lnTo>
                  <a:cubicBezTo>
                    <a:pt x="7685" y="12673"/>
                    <a:pt x="7412" y="12692"/>
                    <a:pt x="7139" y="12692"/>
                  </a:cubicBezTo>
                  <a:cubicBezTo>
                    <a:pt x="6866" y="12692"/>
                    <a:pt x="6593" y="12673"/>
                    <a:pt x="6322" y="12634"/>
                  </a:cubicBezTo>
                  <a:lnTo>
                    <a:pt x="6322" y="10562"/>
                  </a:lnTo>
                  <a:cubicBezTo>
                    <a:pt x="6582" y="10622"/>
                    <a:pt x="6852" y="10653"/>
                    <a:pt x="7127" y="10653"/>
                  </a:cubicBezTo>
                  <a:cubicBezTo>
                    <a:pt x="7401" y="10653"/>
                    <a:pt x="7680" y="10622"/>
                    <a:pt x="7956" y="10562"/>
                  </a:cubicBezTo>
                  <a:close/>
                  <a:moveTo>
                    <a:pt x="1837" y="10819"/>
                  </a:moveTo>
                  <a:cubicBezTo>
                    <a:pt x="2232" y="11360"/>
                    <a:pt x="2717" y="11857"/>
                    <a:pt x="3290" y="12263"/>
                  </a:cubicBezTo>
                  <a:lnTo>
                    <a:pt x="2738" y="12804"/>
                  </a:lnTo>
                  <a:cubicBezTo>
                    <a:pt x="2541" y="13007"/>
                    <a:pt x="2279" y="13108"/>
                    <a:pt x="2017" y="13108"/>
                  </a:cubicBezTo>
                  <a:cubicBezTo>
                    <a:pt x="1756" y="13108"/>
                    <a:pt x="1494" y="13007"/>
                    <a:pt x="1296" y="12804"/>
                  </a:cubicBezTo>
                  <a:cubicBezTo>
                    <a:pt x="901" y="12409"/>
                    <a:pt x="901" y="11754"/>
                    <a:pt x="1296" y="11360"/>
                  </a:cubicBezTo>
                  <a:lnTo>
                    <a:pt x="1837" y="10819"/>
                  </a:lnTo>
                  <a:close/>
                  <a:moveTo>
                    <a:pt x="12443" y="10819"/>
                  </a:moveTo>
                  <a:lnTo>
                    <a:pt x="12984" y="11360"/>
                  </a:lnTo>
                  <a:cubicBezTo>
                    <a:pt x="13390" y="11754"/>
                    <a:pt x="13390" y="12409"/>
                    <a:pt x="12984" y="12804"/>
                  </a:cubicBezTo>
                  <a:cubicBezTo>
                    <a:pt x="12787" y="13007"/>
                    <a:pt x="12525" y="13108"/>
                    <a:pt x="12262" y="13108"/>
                  </a:cubicBezTo>
                  <a:cubicBezTo>
                    <a:pt x="12000" y="13108"/>
                    <a:pt x="11737" y="13007"/>
                    <a:pt x="11540" y="12804"/>
                  </a:cubicBezTo>
                  <a:lnTo>
                    <a:pt x="10999" y="12263"/>
                  </a:lnTo>
                  <a:cubicBezTo>
                    <a:pt x="11540" y="11868"/>
                    <a:pt x="12038" y="11384"/>
                    <a:pt x="12443" y="10819"/>
                  </a:cubicBezTo>
                  <a:close/>
                  <a:moveTo>
                    <a:pt x="2019" y="0"/>
                  </a:moveTo>
                  <a:cubicBezTo>
                    <a:pt x="1547" y="0"/>
                    <a:pt x="1076" y="180"/>
                    <a:pt x="720" y="540"/>
                  </a:cubicBezTo>
                  <a:cubicBezTo>
                    <a:pt x="1" y="1251"/>
                    <a:pt x="1" y="2423"/>
                    <a:pt x="720" y="3145"/>
                  </a:cubicBezTo>
                  <a:lnTo>
                    <a:pt x="1386" y="3821"/>
                  </a:lnTo>
                  <a:cubicBezTo>
                    <a:pt x="328" y="5736"/>
                    <a:pt x="304" y="8138"/>
                    <a:pt x="1386" y="10110"/>
                  </a:cubicBezTo>
                  <a:lnTo>
                    <a:pt x="720" y="10775"/>
                  </a:lnTo>
                  <a:cubicBezTo>
                    <a:pt x="1" y="11495"/>
                    <a:pt x="1" y="12669"/>
                    <a:pt x="720" y="13388"/>
                  </a:cubicBezTo>
                  <a:cubicBezTo>
                    <a:pt x="1076" y="13749"/>
                    <a:pt x="1547" y="13930"/>
                    <a:pt x="2019" y="13930"/>
                  </a:cubicBezTo>
                  <a:cubicBezTo>
                    <a:pt x="2491" y="13930"/>
                    <a:pt x="2964" y="13749"/>
                    <a:pt x="3325" y="13388"/>
                  </a:cubicBezTo>
                  <a:lnTo>
                    <a:pt x="3991" y="12712"/>
                  </a:lnTo>
                  <a:cubicBezTo>
                    <a:pt x="4958" y="13245"/>
                    <a:pt x="6046" y="13515"/>
                    <a:pt x="7140" y="13515"/>
                  </a:cubicBezTo>
                  <a:cubicBezTo>
                    <a:pt x="8222" y="13515"/>
                    <a:pt x="9309" y="13250"/>
                    <a:pt x="10290" y="12712"/>
                  </a:cubicBezTo>
                  <a:lnTo>
                    <a:pt x="10956" y="13388"/>
                  </a:lnTo>
                  <a:cubicBezTo>
                    <a:pt x="11316" y="13749"/>
                    <a:pt x="11789" y="13930"/>
                    <a:pt x="12262" y="13930"/>
                  </a:cubicBezTo>
                  <a:cubicBezTo>
                    <a:pt x="12736" y="13930"/>
                    <a:pt x="13209" y="13749"/>
                    <a:pt x="13569" y="13388"/>
                  </a:cubicBezTo>
                  <a:cubicBezTo>
                    <a:pt x="14280" y="12669"/>
                    <a:pt x="14280" y="11495"/>
                    <a:pt x="13569" y="10775"/>
                  </a:cubicBezTo>
                  <a:lnTo>
                    <a:pt x="12893" y="10110"/>
                  </a:lnTo>
                  <a:cubicBezTo>
                    <a:pt x="13953" y="8181"/>
                    <a:pt x="13974" y="5793"/>
                    <a:pt x="12893" y="3821"/>
                  </a:cubicBezTo>
                  <a:lnTo>
                    <a:pt x="13569" y="3145"/>
                  </a:lnTo>
                  <a:cubicBezTo>
                    <a:pt x="14280" y="2423"/>
                    <a:pt x="14280" y="1251"/>
                    <a:pt x="13569" y="540"/>
                  </a:cubicBezTo>
                  <a:cubicBezTo>
                    <a:pt x="13209" y="180"/>
                    <a:pt x="12736" y="0"/>
                    <a:pt x="12262" y="0"/>
                  </a:cubicBezTo>
                  <a:cubicBezTo>
                    <a:pt x="11789" y="0"/>
                    <a:pt x="11316" y="180"/>
                    <a:pt x="10956" y="540"/>
                  </a:cubicBezTo>
                  <a:lnTo>
                    <a:pt x="10290" y="1205"/>
                  </a:lnTo>
                  <a:cubicBezTo>
                    <a:pt x="9318" y="678"/>
                    <a:pt x="8226" y="407"/>
                    <a:pt x="7130" y="407"/>
                  </a:cubicBezTo>
                  <a:cubicBezTo>
                    <a:pt x="6051" y="407"/>
                    <a:pt x="4968" y="669"/>
                    <a:pt x="3991" y="1205"/>
                  </a:cubicBezTo>
                  <a:lnTo>
                    <a:pt x="3325" y="540"/>
                  </a:lnTo>
                  <a:cubicBezTo>
                    <a:pt x="2964" y="180"/>
                    <a:pt x="2491" y="0"/>
                    <a:pt x="2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4153738" y="3925075"/>
              <a:ext cx="81975" cy="101450"/>
            </a:xfrm>
            <a:custGeom>
              <a:avLst/>
              <a:gdLst/>
              <a:ahLst/>
              <a:cxnLst/>
              <a:rect l="l" t="t" r="r" b="b"/>
              <a:pathLst>
                <a:path w="3279" h="4058" extrusionOk="0">
                  <a:moveTo>
                    <a:pt x="1634" y="1150"/>
                  </a:moveTo>
                  <a:cubicBezTo>
                    <a:pt x="2072" y="1624"/>
                    <a:pt x="2456" y="2175"/>
                    <a:pt x="2456" y="2424"/>
                  </a:cubicBezTo>
                  <a:cubicBezTo>
                    <a:pt x="2456" y="2876"/>
                    <a:pt x="2086" y="3236"/>
                    <a:pt x="1634" y="3236"/>
                  </a:cubicBezTo>
                  <a:cubicBezTo>
                    <a:pt x="1182" y="3236"/>
                    <a:pt x="812" y="2876"/>
                    <a:pt x="812" y="2424"/>
                  </a:cubicBezTo>
                  <a:cubicBezTo>
                    <a:pt x="812" y="2175"/>
                    <a:pt x="1207" y="1624"/>
                    <a:pt x="1634" y="1150"/>
                  </a:cubicBezTo>
                  <a:close/>
                  <a:moveTo>
                    <a:pt x="1634" y="1"/>
                  </a:moveTo>
                  <a:lnTo>
                    <a:pt x="1353" y="271"/>
                  </a:lnTo>
                  <a:cubicBezTo>
                    <a:pt x="1342" y="282"/>
                    <a:pt x="1025" y="588"/>
                    <a:pt x="698" y="982"/>
                  </a:cubicBezTo>
                  <a:cubicBezTo>
                    <a:pt x="225" y="1567"/>
                    <a:pt x="0" y="2040"/>
                    <a:pt x="0" y="2424"/>
                  </a:cubicBezTo>
                  <a:cubicBezTo>
                    <a:pt x="0" y="3325"/>
                    <a:pt x="733" y="4058"/>
                    <a:pt x="1634" y="4058"/>
                  </a:cubicBezTo>
                  <a:cubicBezTo>
                    <a:pt x="2535" y="4058"/>
                    <a:pt x="3279" y="3325"/>
                    <a:pt x="3279" y="2424"/>
                  </a:cubicBezTo>
                  <a:cubicBezTo>
                    <a:pt x="3279" y="2040"/>
                    <a:pt x="3043" y="1567"/>
                    <a:pt x="2570" y="982"/>
                  </a:cubicBezTo>
                  <a:cubicBezTo>
                    <a:pt x="2253" y="588"/>
                    <a:pt x="1937" y="282"/>
                    <a:pt x="1915" y="271"/>
                  </a:cubicBezTo>
                  <a:lnTo>
                    <a:pt x="1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49"/>
          <p:cNvGrpSpPr/>
          <p:nvPr/>
        </p:nvGrpSpPr>
        <p:grpSpPr>
          <a:xfrm>
            <a:off x="3275875" y="3801925"/>
            <a:ext cx="348275" cy="348300"/>
            <a:chOff x="3295188" y="3801925"/>
            <a:chExt cx="348275" cy="348300"/>
          </a:xfrm>
        </p:grpSpPr>
        <p:sp>
          <p:nvSpPr>
            <p:cNvPr id="1201" name="Google Shape;1201;p49"/>
            <p:cNvSpPr/>
            <p:nvPr/>
          </p:nvSpPr>
          <p:spPr>
            <a:xfrm>
              <a:off x="3295188" y="3801925"/>
              <a:ext cx="348275" cy="348300"/>
            </a:xfrm>
            <a:custGeom>
              <a:avLst/>
              <a:gdLst/>
              <a:ahLst/>
              <a:cxnLst/>
              <a:rect l="l" t="t" r="r" b="b"/>
              <a:pathLst>
                <a:path w="13931" h="13932" extrusionOk="0">
                  <a:moveTo>
                    <a:pt x="11610" y="1737"/>
                  </a:moveTo>
                  <a:lnTo>
                    <a:pt x="12194" y="2324"/>
                  </a:lnTo>
                  <a:lnTo>
                    <a:pt x="10447" y="4058"/>
                  </a:lnTo>
                  <a:cubicBezTo>
                    <a:pt x="10443" y="4056"/>
                    <a:pt x="10441" y="4055"/>
                    <a:pt x="10441" y="4055"/>
                  </a:cubicBezTo>
                  <a:cubicBezTo>
                    <a:pt x="10439" y="4055"/>
                    <a:pt x="10447" y="4063"/>
                    <a:pt x="10447" y="4063"/>
                  </a:cubicBezTo>
                  <a:cubicBezTo>
                    <a:pt x="10446" y="4063"/>
                    <a:pt x="10385" y="3996"/>
                    <a:pt x="9873" y="3485"/>
                  </a:cubicBezTo>
                  <a:lnTo>
                    <a:pt x="11610" y="1737"/>
                  </a:lnTo>
                  <a:close/>
                  <a:moveTo>
                    <a:pt x="8713" y="3485"/>
                  </a:moveTo>
                  <a:lnTo>
                    <a:pt x="10447" y="5221"/>
                  </a:lnTo>
                  <a:lnTo>
                    <a:pt x="7553" y="8129"/>
                  </a:lnTo>
                  <a:lnTo>
                    <a:pt x="5805" y="6382"/>
                  </a:lnTo>
                  <a:lnTo>
                    <a:pt x="6389" y="5806"/>
                  </a:lnTo>
                  <a:lnTo>
                    <a:pt x="6966" y="6382"/>
                  </a:lnTo>
                  <a:lnTo>
                    <a:pt x="7553" y="5806"/>
                  </a:lnTo>
                  <a:lnTo>
                    <a:pt x="6966" y="5221"/>
                  </a:lnTo>
                  <a:lnTo>
                    <a:pt x="7553" y="4645"/>
                  </a:lnTo>
                  <a:lnTo>
                    <a:pt x="8126" y="5221"/>
                  </a:lnTo>
                  <a:lnTo>
                    <a:pt x="8713" y="4645"/>
                  </a:lnTo>
                  <a:lnTo>
                    <a:pt x="8126" y="4058"/>
                  </a:lnTo>
                  <a:lnTo>
                    <a:pt x="8713" y="3485"/>
                  </a:lnTo>
                  <a:close/>
                  <a:moveTo>
                    <a:pt x="5229" y="6966"/>
                  </a:moveTo>
                  <a:lnTo>
                    <a:pt x="6966" y="8703"/>
                  </a:lnTo>
                  <a:lnTo>
                    <a:pt x="5229" y="10450"/>
                  </a:lnTo>
                  <a:lnTo>
                    <a:pt x="3482" y="8703"/>
                  </a:lnTo>
                  <a:lnTo>
                    <a:pt x="5229" y="6966"/>
                  </a:lnTo>
                  <a:close/>
                  <a:moveTo>
                    <a:pt x="3482" y="9863"/>
                  </a:moveTo>
                  <a:lnTo>
                    <a:pt x="4069" y="10450"/>
                  </a:lnTo>
                  <a:lnTo>
                    <a:pt x="3200" y="11318"/>
                  </a:lnTo>
                  <a:lnTo>
                    <a:pt x="2616" y="10731"/>
                  </a:lnTo>
                  <a:lnTo>
                    <a:pt x="3482" y="9863"/>
                  </a:lnTo>
                  <a:close/>
                  <a:moveTo>
                    <a:pt x="11034" y="1"/>
                  </a:moveTo>
                  <a:lnTo>
                    <a:pt x="10447" y="577"/>
                  </a:lnTo>
                  <a:lnTo>
                    <a:pt x="11034" y="1164"/>
                  </a:lnTo>
                  <a:lnTo>
                    <a:pt x="9286" y="2898"/>
                  </a:lnTo>
                  <a:lnTo>
                    <a:pt x="8126" y="1737"/>
                  </a:lnTo>
                  <a:lnTo>
                    <a:pt x="7553" y="2324"/>
                  </a:lnTo>
                  <a:lnTo>
                    <a:pt x="8126" y="2898"/>
                  </a:lnTo>
                  <a:lnTo>
                    <a:pt x="2321" y="8703"/>
                  </a:lnTo>
                  <a:lnTo>
                    <a:pt x="2908" y="9290"/>
                  </a:lnTo>
                  <a:lnTo>
                    <a:pt x="1453" y="10731"/>
                  </a:lnTo>
                  <a:lnTo>
                    <a:pt x="2040" y="11318"/>
                  </a:lnTo>
                  <a:lnTo>
                    <a:pt x="0" y="13347"/>
                  </a:lnTo>
                  <a:lnTo>
                    <a:pt x="587" y="13931"/>
                  </a:lnTo>
                  <a:lnTo>
                    <a:pt x="2616" y="11892"/>
                  </a:lnTo>
                  <a:lnTo>
                    <a:pt x="3200" y="12479"/>
                  </a:lnTo>
                  <a:lnTo>
                    <a:pt x="4645" y="11023"/>
                  </a:lnTo>
                  <a:lnTo>
                    <a:pt x="5229" y="11610"/>
                  </a:lnTo>
                  <a:lnTo>
                    <a:pt x="11034" y="5806"/>
                  </a:lnTo>
                  <a:lnTo>
                    <a:pt x="11610" y="6382"/>
                  </a:lnTo>
                  <a:lnTo>
                    <a:pt x="12194" y="5806"/>
                  </a:lnTo>
                  <a:lnTo>
                    <a:pt x="11034" y="4645"/>
                  </a:lnTo>
                  <a:lnTo>
                    <a:pt x="12770" y="2898"/>
                  </a:lnTo>
                  <a:lnTo>
                    <a:pt x="13355" y="3485"/>
                  </a:lnTo>
                  <a:lnTo>
                    <a:pt x="13931" y="2898"/>
                  </a:lnTo>
                  <a:cubicBezTo>
                    <a:pt x="13593" y="2571"/>
                    <a:pt x="11407" y="385"/>
                    <a:pt x="1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3315463" y="3825950"/>
              <a:ext cx="92475" cy="129575"/>
            </a:xfrm>
            <a:custGeom>
              <a:avLst/>
              <a:gdLst/>
              <a:ahLst/>
              <a:cxnLst/>
              <a:rect l="l" t="t" r="r" b="b"/>
              <a:pathLst>
                <a:path w="3699" h="5183" extrusionOk="0">
                  <a:moveTo>
                    <a:pt x="1848" y="1363"/>
                  </a:moveTo>
                  <a:cubicBezTo>
                    <a:pt x="2108" y="1734"/>
                    <a:pt x="2873" y="2884"/>
                    <a:pt x="2873" y="3335"/>
                  </a:cubicBezTo>
                  <a:cubicBezTo>
                    <a:pt x="2873" y="3898"/>
                    <a:pt x="2414" y="4360"/>
                    <a:pt x="1848" y="4360"/>
                  </a:cubicBezTo>
                  <a:cubicBezTo>
                    <a:pt x="1286" y="4360"/>
                    <a:pt x="823" y="3898"/>
                    <a:pt x="823" y="3335"/>
                  </a:cubicBezTo>
                  <a:cubicBezTo>
                    <a:pt x="823" y="2884"/>
                    <a:pt x="1589" y="1734"/>
                    <a:pt x="1848" y="1363"/>
                  </a:cubicBezTo>
                  <a:close/>
                  <a:moveTo>
                    <a:pt x="1848" y="0"/>
                  </a:moveTo>
                  <a:cubicBezTo>
                    <a:pt x="1296" y="720"/>
                    <a:pt x="1" y="2410"/>
                    <a:pt x="1" y="3335"/>
                  </a:cubicBezTo>
                  <a:cubicBezTo>
                    <a:pt x="1" y="4350"/>
                    <a:pt x="834" y="5183"/>
                    <a:pt x="1848" y="5183"/>
                  </a:cubicBezTo>
                  <a:cubicBezTo>
                    <a:pt x="2863" y="5183"/>
                    <a:pt x="3698" y="4350"/>
                    <a:pt x="3698" y="3335"/>
                  </a:cubicBezTo>
                  <a:cubicBezTo>
                    <a:pt x="3698" y="2421"/>
                    <a:pt x="2414" y="720"/>
                    <a:pt x="1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49"/>
          <p:cNvGrpSpPr/>
          <p:nvPr/>
        </p:nvGrpSpPr>
        <p:grpSpPr>
          <a:xfrm>
            <a:off x="2507200" y="3801925"/>
            <a:ext cx="352275" cy="348250"/>
            <a:chOff x="2487888" y="3801925"/>
            <a:chExt cx="352275" cy="348250"/>
          </a:xfrm>
        </p:grpSpPr>
        <p:sp>
          <p:nvSpPr>
            <p:cNvPr id="1204" name="Google Shape;1204;p49"/>
            <p:cNvSpPr/>
            <p:nvPr/>
          </p:nvSpPr>
          <p:spPr>
            <a:xfrm>
              <a:off x="2675288" y="3883950"/>
              <a:ext cx="71900" cy="93025"/>
            </a:xfrm>
            <a:custGeom>
              <a:avLst/>
              <a:gdLst/>
              <a:ahLst/>
              <a:cxnLst/>
              <a:rect l="l" t="t" r="r" b="b"/>
              <a:pathLst>
                <a:path w="2876" h="3721" extrusionOk="0">
                  <a:moveTo>
                    <a:pt x="1431" y="1240"/>
                  </a:moveTo>
                  <a:cubicBezTo>
                    <a:pt x="1769" y="1646"/>
                    <a:pt x="2053" y="2097"/>
                    <a:pt x="2053" y="2289"/>
                  </a:cubicBezTo>
                  <a:cubicBezTo>
                    <a:pt x="2053" y="2627"/>
                    <a:pt x="1769" y="2898"/>
                    <a:pt x="1431" y="2898"/>
                  </a:cubicBezTo>
                  <a:cubicBezTo>
                    <a:pt x="1093" y="2898"/>
                    <a:pt x="822" y="2627"/>
                    <a:pt x="822" y="2289"/>
                  </a:cubicBezTo>
                  <a:cubicBezTo>
                    <a:pt x="822" y="2097"/>
                    <a:pt x="1106" y="1646"/>
                    <a:pt x="1431" y="1240"/>
                  </a:cubicBezTo>
                  <a:close/>
                  <a:moveTo>
                    <a:pt x="1431" y="1"/>
                  </a:moveTo>
                  <a:cubicBezTo>
                    <a:pt x="1388" y="69"/>
                    <a:pt x="0" y="1432"/>
                    <a:pt x="0" y="2289"/>
                  </a:cubicBezTo>
                  <a:cubicBezTo>
                    <a:pt x="0" y="3076"/>
                    <a:pt x="644" y="3720"/>
                    <a:pt x="1431" y="3720"/>
                  </a:cubicBezTo>
                  <a:cubicBezTo>
                    <a:pt x="2232" y="3720"/>
                    <a:pt x="2875" y="3076"/>
                    <a:pt x="2875" y="2289"/>
                  </a:cubicBezTo>
                  <a:cubicBezTo>
                    <a:pt x="2875" y="1556"/>
                    <a:pt x="1929" y="531"/>
                    <a:pt x="1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2487888" y="3801925"/>
              <a:ext cx="352275" cy="348250"/>
            </a:xfrm>
            <a:custGeom>
              <a:avLst/>
              <a:gdLst/>
              <a:ahLst/>
              <a:cxnLst/>
              <a:rect l="l" t="t" r="r" b="b"/>
              <a:pathLst>
                <a:path w="14091" h="13930" extrusionOk="0">
                  <a:moveTo>
                    <a:pt x="8927" y="826"/>
                  </a:moveTo>
                  <a:cubicBezTo>
                    <a:pt x="11329" y="826"/>
                    <a:pt x="13268" y="2763"/>
                    <a:pt x="13268" y="5154"/>
                  </a:cubicBezTo>
                  <a:cubicBezTo>
                    <a:pt x="13268" y="7553"/>
                    <a:pt x="11329" y="9492"/>
                    <a:pt x="8927" y="9492"/>
                  </a:cubicBezTo>
                  <a:cubicBezTo>
                    <a:pt x="6539" y="9492"/>
                    <a:pt x="4599" y="7553"/>
                    <a:pt x="4599" y="5154"/>
                  </a:cubicBezTo>
                  <a:cubicBezTo>
                    <a:pt x="4599" y="2763"/>
                    <a:pt x="6539" y="826"/>
                    <a:pt x="8927" y="826"/>
                  </a:cubicBezTo>
                  <a:close/>
                  <a:moveTo>
                    <a:pt x="3247" y="9695"/>
                  </a:moveTo>
                  <a:lnTo>
                    <a:pt x="4410" y="10845"/>
                  </a:lnTo>
                  <a:lnTo>
                    <a:pt x="2381" y="12874"/>
                  </a:lnTo>
                  <a:cubicBezTo>
                    <a:pt x="2217" y="13037"/>
                    <a:pt x="2006" y="13119"/>
                    <a:pt x="1795" y="13119"/>
                  </a:cubicBezTo>
                  <a:cubicBezTo>
                    <a:pt x="1585" y="13119"/>
                    <a:pt x="1376" y="13037"/>
                    <a:pt x="1218" y="12874"/>
                  </a:cubicBezTo>
                  <a:cubicBezTo>
                    <a:pt x="904" y="12557"/>
                    <a:pt x="904" y="12038"/>
                    <a:pt x="1218" y="11713"/>
                  </a:cubicBezTo>
                  <a:lnTo>
                    <a:pt x="3247" y="9695"/>
                  </a:lnTo>
                  <a:close/>
                  <a:moveTo>
                    <a:pt x="8927" y="1"/>
                  </a:moveTo>
                  <a:cubicBezTo>
                    <a:pt x="6087" y="1"/>
                    <a:pt x="3777" y="2300"/>
                    <a:pt x="3777" y="5154"/>
                  </a:cubicBezTo>
                  <a:cubicBezTo>
                    <a:pt x="3777" y="6393"/>
                    <a:pt x="4218" y="7564"/>
                    <a:pt x="5005" y="8500"/>
                  </a:cubicBezTo>
                  <a:lnTo>
                    <a:pt x="4115" y="9390"/>
                  </a:lnTo>
                  <a:lnTo>
                    <a:pt x="3247" y="8521"/>
                  </a:lnTo>
                  <a:lnTo>
                    <a:pt x="645" y="11126"/>
                  </a:lnTo>
                  <a:cubicBezTo>
                    <a:pt x="1" y="11767"/>
                    <a:pt x="1" y="12806"/>
                    <a:pt x="645" y="13447"/>
                  </a:cubicBezTo>
                  <a:cubicBezTo>
                    <a:pt x="960" y="13769"/>
                    <a:pt x="1377" y="13930"/>
                    <a:pt x="1795" y="13930"/>
                  </a:cubicBezTo>
                  <a:cubicBezTo>
                    <a:pt x="2214" y="13930"/>
                    <a:pt x="2634" y="13769"/>
                    <a:pt x="2955" y="13447"/>
                  </a:cubicBezTo>
                  <a:lnTo>
                    <a:pt x="5570" y="10845"/>
                  </a:lnTo>
                  <a:lnTo>
                    <a:pt x="4691" y="9977"/>
                  </a:lnTo>
                  <a:lnTo>
                    <a:pt x="5592" y="9076"/>
                  </a:lnTo>
                  <a:cubicBezTo>
                    <a:pt x="6517" y="9874"/>
                    <a:pt x="7688" y="10315"/>
                    <a:pt x="8927" y="10315"/>
                  </a:cubicBezTo>
                  <a:cubicBezTo>
                    <a:pt x="11781" y="10315"/>
                    <a:pt x="14091" y="8005"/>
                    <a:pt x="14091" y="5154"/>
                  </a:cubicBezTo>
                  <a:cubicBezTo>
                    <a:pt x="14091" y="2300"/>
                    <a:pt x="11781" y="1"/>
                    <a:pt x="8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2597238" y="3845350"/>
              <a:ext cx="199525" cy="171050"/>
            </a:xfrm>
            <a:custGeom>
              <a:avLst/>
              <a:gdLst/>
              <a:ahLst/>
              <a:cxnLst/>
              <a:rect l="l" t="t" r="r" b="b"/>
              <a:pathLst>
                <a:path w="7981" h="6842" extrusionOk="0">
                  <a:moveTo>
                    <a:pt x="4553" y="823"/>
                  </a:moveTo>
                  <a:cubicBezTo>
                    <a:pt x="5997" y="823"/>
                    <a:pt x="7158" y="1983"/>
                    <a:pt x="7158" y="3417"/>
                  </a:cubicBezTo>
                  <a:cubicBezTo>
                    <a:pt x="7158" y="4859"/>
                    <a:pt x="5997" y="6019"/>
                    <a:pt x="4553" y="6019"/>
                  </a:cubicBezTo>
                  <a:cubicBezTo>
                    <a:pt x="3866" y="6019"/>
                    <a:pt x="3214" y="5748"/>
                    <a:pt x="2716" y="5253"/>
                  </a:cubicBezTo>
                  <a:cubicBezTo>
                    <a:pt x="1093" y="3630"/>
                    <a:pt x="2254" y="823"/>
                    <a:pt x="4553" y="823"/>
                  </a:cubicBezTo>
                  <a:close/>
                  <a:moveTo>
                    <a:pt x="4553" y="0"/>
                  </a:moveTo>
                  <a:cubicBezTo>
                    <a:pt x="1524" y="0"/>
                    <a:pt x="1" y="3698"/>
                    <a:pt x="2143" y="5838"/>
                  </a:cubicBezTo>
                  <a:cubicBezTo>
                    <a:pt x="2784" y="6481"/>
                    <a:pt x="3641" y="6841"/>
                    <a:pt x="4553" y="6841"/>
                  </a:cubicBezTo>
                  <a:cubicBezTo>
                    <a:pt x="6446" y="6841"/>
                    <a:pt x="7980" y="5310"/>
                    <a:pt x="7980" y="3417"/>
                  </a:cubicBezTo>
                  <a:cubicBezTo>
                    <a:pt x="7980" y="1534"/>
                    <a:pt x="6446" y="0"/>
                    <a:pt x="4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49"/>
          <p:cNvGrpSpPr/>
          <p:nvPr/>
        </p:nvGrpSpPr>
        <p:grpSpPr>
          <a:xfrm>
            <a:off x="1849425" y="3801925"/>
            <a:ext cx="287425" cy="348300"/>
            <a:chOff x="1815638" y="3801925"/>
            <a:chExt cx="287425" cy="348300"/>
          </a:xfrm>
        </p:grpSpPr>
        <p:sp>
          <p:nvSpPr>
            <p:cNvPr id="1208" name="Google Shape;1208;p49"/>
            <p:cNvSpPr/>
            <p:nvPr/>
          </p:nvSpPr>
          <p:spPr>
            <a:xfrm>
              <a:off x="1815638" y="3801925"/>
              <a:ext cx="287425" cy="348300"/>
            </a:xfrm>
            <a:custGeom>
              <a:avLst/>
              <a:gdLst/>
              <a:ahLst/>
              <a:cxnLst/>
              <a:rect l="l" t="t" r="r" b="b"/>
              <a:pathLst>
                <a:path w="11497" h="13932" extrusionOk="0">
                  <a:moveTo>
                    <a:pt x="5749" y="1107"/>
                  </a:moveTo>
                  <a:cubicBezTo>
                    <a:pt x="7361" y="2595"/>
                    <a:pt x="10675" y="6009"/>
                    <a:pt x="10675" y="8183"/>
                  </a:cubicBezTo>
                  <a:cubicBezTo>
                    <a:pt x="10675" y="10902"/>
                    <a:pt x="8465" y="13109"/>
                    <a:pt x="5749" y="13109"/>
                  </a:cubicBezTo>
                  <a:cubicBezTo>
                    <a:pt x="3033" y="13109"/>
                    <a:pt x="823" y="10902"/>
                    <a:pt x="823" y="8183"/>
                  </a:cubicBezTo>
                  <a:cubicBezTo>
                    <a:pt x="823" y="6019"/>
                    <a:pt x="4137" y="2595"/>
                    <a:pt x="5749" y="1107"/>
                  </a:cubicBezTo>
                  <a:close/>
                  <a:moveTo>
                    <a:pt x="5749" y="1"/>
                  </a:moveTo>
                  <a:cubicBezTo>
                    <a:pt x="5749" y="1"/>
                    <a:pt x="1" y="4916"/>
                    <a:pt x="1" y="8183"/>
                  </a:cubicBezTo>
                  <a:cubicBezTo>
                    <a:pt x="1" y="11351"/>
                    <a:pt x="2581" y="13931"/>
                    <a:pt x="5749" y="13931"/>
                  </a:cubicBezTo>
                  <a:cubicBezTo>
                    <a:pt x="8916" y="13931"/>
                    <a:pt x="11497" y="11351"/>
                    <a:pt x="11497" y="8183"/>
                  </a:cubicBezTo>
                  <a:cubicBezTo>
                    <a:pt x="11497" y="4916"/>
                    <a:pt x="5749" y="1"/>
                    <a:pt x="5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1867188" y="3914125"/>
              <a:ext cx="184550" cy="184825"/>
            </a:xfrm>
            <a:custGeom>
              <a:avLst/>
              <a:gdLst/>
              <a:ahLst/>
              <a:cxnLst/>
              <a:rect l="l" t="t" r="r" b="b"/>
              <a:pathLst>
                <a:path w="7382" h="7393" extrusionOk="0">
                  <a:moveTo>
                    <a:pt x="3687" y="823"/>
                  </a:moveTo>
                  <a:cubicBezTo>
                    <a:pt x="5275" y="823"/>
                    <a:pt x="6560" y="2108"/>
                    <a:pt x="6560" y="3695"/>
                  </a:cubicBezTo>
                  <a:cubicBezTo>
                    <a:pt x="6560" y="5275"/>
                    <a:pt x="5275" y="6571"/>
                    <a:pt x="3687" y="6571"/>
                  </a:cubicBezTo>
                  <a:cubicBezTo>
                    <a:pt x="2107" y="6571"/>
                    <a:pt x="812" y="5275"/>
                    <a:pt x="812" y="3695"/>
                  </a:cubicBezTo>
                  <a:cubicBezTo>
                    <a:pt x="812" y="2108"/>
                    <a:pt x="2107" y="823"/>
                    <a:pt x="3687" y="823"/>
                  </a:cubicBezTo>
                  <a:close/>
                  <a:moveTo>
                    <a:pt x="3687" y="0"/>
                  </a:moveTo>
                  <a:cubicBezTo>
                    <a:pt x="1658" y="0"/>
                    <a:pt x="0" y="1656"/>
                    <a:pt x="0" y="3695"/>
                  </a:cubicBezTo>
                  <a:cubicBezTo>
                    <a:pt x="0" y="5724"/>
                    <a:pt x="1658" y="7393"/>
                    <a:pt x="3687" y="7393"/>
                  </a:cubicBezTo>
                  <a:cubicBezTo>
                    <a:pt x="5726" y="7393"/>
                    <a:pt x="7382" y="5724"/>
                    <a:pt x="7382" y="3695"/>
                  </a:cubicBezTo>
                  <a:cubicBezTo>
                    <a:pt x="7382" y="1656"/>
                    <a:pt x="5726" y="0"/>
                    <a:pt x="3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1928313" y="3955375"/>
              <a:ext cx="61750" cy="92325"/>
            </a:xfrm>
            <a:custGeom>
              <a:avLst/>
              <a:gdLst/>
              <a:ahLst/>
              <a:cxnLst/>
              <a:rect l="l" t="t" r="r" b="b"/>
              <a:pathLst>
                <a:path w="2470" h="3693" extrusionOk="0">
                  <a:moveTo>
                    <a:pt x="1251" y="806"/>
                  </a:moveTo>
                  <a:cubicBezTo>
                    <a:pt x="1477" y="806"/>
                    <a:pt x="1658" y="984"/>
                    <a:pt x="1658" y="1212"/>
                  </a:cubicBezTo>
                  <a:lnTo>
                    <a:pt x="1658" y="2034"/>
                  </a:lnTo>
                  <a:lnTo>
                    <a:pt x="847" y="2034"/>
                  </a:lnTo>
                  <a:lnTo>
                    <a:pt x="847" y="1223"/>
                  </a:lnTo>
                  <a:cubicBezTo>
                    <a:pt x="847" y="998"/>
                    <a:pt x="1015" y="817"/>
                    <a:pt x="1231" y="806"/>
                  </a:cubicBezTo>
                  <a:cubicBezTo>
                    <a:pt x="1238" y="806"/>
                    <a:pt x="1244" y="806"/>
                    <a:pt x="1251" y="806"/>
                  </a:cubicBezTo>
                  <a:close/>
                  <a:moveTo>
                    <a:pt x="1239" y="1"/>
                  </a:moveTo>
                  <a:cubicBezTo>
                    <a:pt x="552" y="1"/>
                    <a:pt x="0" y="546"/>
                    <a:pt x="0" y="1234"/>
                  </a:cubicBezTo>
                  <a:lnTo>
                    <a:pt x="0" y="3693"/>
                  </a:lnTo>
                  <a:lnTo>
                    <a:pt x="847" y="3693"/>
                  </a:lnTo>
                  <a:lnTo>
                    <a:pt x="847" y="2881"/>
                  </a:lnTo>
                  <a:lnTo>
                    <a:pt x="1658" y="2881"/>
                  </a:lnTo>
                  <a:lnTo>
                    <a:pt x="1658" y="3693"/>
                  </a:lnTo>
                  <a:lnTo>
                    <a:pt x="2470" y="3693"/>
                  </a:lnTo>
                  <a:lnTo>
                    <a:pt x="2470" y="1247"/>
                  </a:lnTo>
                  <a:cubicBezTo>
                    <a:pt x="2470" y="671"/>
                    <a:pt x="2007" y="109"/>
                    <a:pt x="1445" y="17"/>
                  </a:cubicBezTo>
                  <a:cubicBezTo>
                    <a:pt x="1375" y="6"/>
                    <a:pt x="1307"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 name="Google Shape;1211;p49"/>
          <p:cNvGrpSpPr/>
          <p:nvPr/>
        </p:nvGrpSpPr>
        <p:grpSpPr>
          <a:xfrm>
            <a:off x="7778363" y="3240575"/>
            <a:ext cx="364300" cy="348250"/>
            <a:chOff x="7778363" y="3240575"/>
            <a:chExt cx="364300" cy="348250"/>
          </a:xfrm>
        </p:grpSpPr>
        <p:sp>
          <p:nvSpPr>
            <p:cNvPr id="1212" name="Google Shape;1212;p49"/>
            <p:cNvSpPr/>
            <p:nvPr/>
          </p:nvSpPr>
          <p:spPr>
            <a:xfrm>
              <a:off x="7778363" y="3240575"/>
              <a:ext cx="364300" cy="348250"/>
            </a:xfrm>
            <a:custGeom>
              <a:avLst/>
              <a:gdLst/>
              <a:ahLst/>
              <a:cxnLst/>
              <a:rect l="l" t="t" r="r" b="b"/>
              <a:pathLst>
                <a:path w="14572" h="13930" extrusionOk="0">
                  <a:moveTo>
                    <a:pt x="3605" y="820"/>
                  </a:moveTo>
                  <a:cubicBezTo>
                    <a:pt x="4235" y="820"/>
                    <a:pt x="4864" y="1059"/>
                    <a:pt x="5342" y="1538"/>
                  </a:cubicBezTo>
                  <a:lnTo>
                    <a:pt x="6706" y="2901"/>
                  </a:lnTo>
                  <a:lnTo>
                    <a:pt x="3222" y="6385"/>
                  </a:lnTo>
                  <a:lnTo>
                    <a:pt x="1858" y="5022"/>
                  </a:lnTo>
                  <a:cubicBezTo>
                    <a:pt x="901" y="4061"/>
                    <a:pt x="901" y="2506"/>
                    <a:pt x="1858" y="1538"/>
                  </a:cubicBezTo>
                  <a:cubicBezTo>
                    <a:pt x="2344" y="1059"/>
                    <a:pt x="2976" y="820"/>
                    <a:pt x="3605" y="820"/>
                  </a:cubicBezTo>
                  <a:close/>
                  <a:moveTo>
                    <a:pt x="10976" y="827"/>
                  </a:moveTo>
                  <a:cubicBezTo>
                    <a:pt x="11575" y="827"/>
                    <a:pt x="12173" y="1042"/>
                    <a:pt x="12646" y="1481"/>
                  </a:cubicBezTo>
                  <a:cubicBezTo>
                    <a:pt x="13660" y="2438"/>
                    <a:pt x="13682" y="4040"/>
                    <a:pt x="12703" y="5022"/>
                  </a:cubicBezTo>
                  <a:lnTo>
                    <a:pt x="11337" y="6385"/>
                  </a:lnTo>
                  <a:lnTo>
                    <a:pt x="6695" y="11027"/>
                  </a:lnTo>
                  <a:lnTo>
                    <a:pt x="5342" y="12379"/>
                  </a:lnTo>
                  <a:cubicBezTo>
                    <a:pt x="4857" y="12865"/>
                    <a:pt x="4225" y="13107"/>
                    <a:pt x="3595" y="13107"/>
                  </a:cubicBezTo>
                  <a:cubicBezTo>
                    <a:pt x="2965" y="13107"/>
                    <a:pt x="2337" y="12865"/>
                    <a:pt x="1858" y="12379"/>
                  </a:cubicBezTo>
                  <a:cubicBezTo>
                    <a:pt x="890" y="11422"/>
                    <a:pt x="890" y="9866"/>
                    <a:pt x="1858" y="8909"/>
                  </a:cubicBezTo>
                  <a:lnTo>
                    <a:pt x="3222" y="7545"/>
                  </a:lnTo>
                  <a:lnTo>
                    <a:pt x="7855" y="2901"/>
                  </a:lnTo>
                  <a:lnTo>
                    <a:pt x="9197" y="1559"/>
                  </a:lnTo>
                  <a:cubicBezTo>
                    <a:pt x="9688" y="1076"/>
                    <a:pt x="10332" y="827"/>
                    <a:pt x="10976" y="827"/>
                  </a:cubicBezTo>
                  <a:close/>
                  <a:moveTo>
                    <a:pt x="11350" y="7545"/>
                  </a:moveTo>
                  <a:lnTo>
                    <a:pt x="12713" y="8909"/>
                  </a:lnTo>
                  <a:cubicBezTo>
                    <a:pt x="13671" y="9866"/>
                    <a:pt x="13671" y="11422"/>
                    <a:pt x="12713" y="12379"/>
                  </a:cubicBezTo>
                  <a:cubicBezTo>
                    <a:pt x="12228" y="12865"/>
                    <a:pt x="11596" y="13107"/>
                    <a:pt x="10966" y="13107"/>
                  </a:cubicBezTo>
                  <a:cubicBezTo>
                    <a:pt x="10336" y="13107"/>
                    <a:pt x="9708" y="12865"/>
                    <a:pt x="9229" y="12379"/>
                  </a:cubicBezTo>
                  <a:lnTo>
                    <a:pt x="7866" y="11027"/>
                  </a:lnTo>
                  <a:lnTo>
                    <a:pt x="11350" y="7545"/>
                  </a:lnTo>
                  <a:close/>
                  <a:moveTo>
                    <a:pt x="3606" y="1"/>
                  </a:moveTo>
                  <a:cubicBezTo>
                    <a:pt x="2767" y="1"/>
                    <a:pt x="1927" y="322"/>
                    <a:pt x="1285" y="964"/>
                  </a:cubicBezTo>
                  <a:cubicBezTo>
                    <a:pt x="0" y="2249"/>
                    <a:pt x="0" y="4321"/>
                    <a:pt x="1285" y="5606"/>
                  </a:cubicBezTo>
                  <a:lnTo>
                    <a:pt x="2648" y="6958"/>
                  </a:lnTo>
                  <a:lnTo>
                    <a:pt x="1285" y="8322"/>
                  </a:lnTo>
                  <a:cubicBezTo>
                    <a:pt x="0" y="9607"/>
                    <a:pt x="0" y="11681"/>
                    <a:pt x="1285" y="12966"/>
                  </a:cubicBezTo>
                  <a:cubicBezTo>
                    <a:pt x="1927" y="13608"/>
                    <a:pt x="2767" y="13930"/>
                    <a:pt x="3606" y="13930"/>
                  </a:cubicBezTo>
                  <a:cubicBezTo>
                    <a:pt x="4445" y="13930"/>
                    <a:pt x="5284" y="13608"/>
                    <a:pt x="5927" y="12966"/>
                  </a:cubicBezTo>
                  <a:lnTo>
                    <a:pt x="7293" y="11603"/>
                  </a:lnTo>
                  <a:lnTo>
                    <a:pt x="8645" y="12966"/>
                  </a:lnTo>
                  <a:cubicBezTo>
                    <a:pt x="9288" y="13608"/>
                    <a:pt x="10127" y="13930"/>
                    <a:pt x="10966" y="13930"/>
                  </a:cubicBezTo>
                  <a:cubicBezTo>
                    <a:pt x="11805" y="13930"/>
                    <a:pt x="12644" y="13608"/>
                    <a:pt x="13287" y="12966"/>
                  </a:cubicBezTo>
                  <a:cubicBezTo>
                    <a:pt x="14572" y="11681"/>
                    <a:pt x="14572" y="9607"/>
                    <a:pt x="13287" y="8322"/>
                  </a:cubicBezTo>
                  <a:lnTo>
                    <a:pt x="11924" y="6958"/>
                  </a:lnTo>
                  <a:lnTo>
                    <a:pt x="13287" y="5606"/>
                  </a:lnTo>
                  <a:cubicBezTo>
                    <a:pt x="14572" y="4321"/>
                    <a:pt x="14572" y="2249"/>
                    <a:pt x="13287" y="964"/>
                  </a:cubicBezTo>
                  <a:cubicBezTo>
                    <a:pt x="12644" y="322"/>
                    <a:pt x="11805" y="1"/>
                    <a:pt x="10966" y="1"/>
                  </a:cubicBezTo>
                  <a:cubicBezTo>
                    <a:pt x="10127" y="1"/>
                    <a:pt x="9288" y="322"/>
                    <a:pt x="8645" y="964"/>
                  </a:cubicBezTo>
                  <a:lnTo>
                    <a:pt x="7293" y="2328"/>
                  </a:lnTo>
                  <a:lnTo>
                    <a:pt x="5927" y="964"/>
                  </a:lnTo>
                  <a:cubicBezTo>
                    <a:pt x="5284" y="322"/>
                    <a:pt x="4445" y="1"/>
                    <a:pt x="3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7880588" y="3334525"/>
              <a:ext cx="159550" cy="159475"/>
            </a:xfrm>
            <a:custGeom>
              <a:avLst/>
              <a:gdLst/>
              <a:ahLst/>
              <a:cxnLst/>
              <a:rect l="l" t="t" r="r" b="b"/>
              <a:pathLst>
                <a:path w="6382" h="6379" extrusionOk="0">
                  <a:moveTo>
                    <a:pt x="4058" y="1161"/>
                  </a:moveTo>
                  <a:lnTo>
                    <a:pt x="5219" y="2321"/>
                  </a:lnTo>
                  <a:lnTo>
                    <a:pt x="2325" y="5218"/>
                  </a:lnTo>
                  <a:lnTo>
                    <a:pt x="1161" y="4058"/>
                  </a:lnTo>
                  <a:lnTo>
                    <a:pt x="4058" y="1161"/>
                  </a:lnTo>
                  <a:close/>
                  <a:moveTo>
                    <a:pt x="4058" y="0"/>
                  </a:moveTo>
                  <a:lnTo>
                    <a:pt x="1" y="4058"/>
                  </a:lnTo>
                  <a:lnTo>
                    <a:pt x="2325" y="6379"/>
                  </a:lnTo>
                  <a:lnTo>
                    <a:pt x="6382" y="2321"/>
                  </a:lnTo>
                  <a:lnTo>
                    <a:pt x="40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8033013" y="3283800"/>
              <a:ext cx="28775" cy="29050"/>
            </a:xfrm>
            <a:custGeom>
              <a:avLst/>
              <a:gdLst/>
              <a:ahLst/>
              <a:cxnLst/>
              <a:rect l="l" t="t" r="r" b="b"/>
              <a:pathLst>
                <a:path w="1151" h="1162" extrusionOk="0">
                  <a:moveTo>
                    <a:pt x="577" y="1"/>
                  </a:moveTo>
                  <a:lnTo>
                    <a:pt x="1" y="574"/>
                  </a:lnTo>
                  <a:lnTo>
                    <a:pt x="577" y="1161"/>
                  </a:lnTo>
                  <a:lnTo>
                    <a:pt x="1151" y="574"/>
                  </a:lnTo>
                  <a:lnTo>
                    <a:pt x="5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8061763" y="3312825"/>
              <a:ext cx="29100" cy="28750"/>
            </a:xfrm>
            <a:custGeom>
              <a:avLst/>
              <a:gdLst/>
              <a:ahLst/>
              <a:cxnLst/>
              <a:rect l="l" t="t" r="r" b="b"/>
              <a:pathLst>
                <a:path w="1164" h="1150" extrusionOk="0">
                  <a:moveTo>
                    <a:pt x="588" y="0"/>
                  </a:moveTo>
                  <a:lnTo>
                    <a:pt x="1" y="576"/>
                  </a:lnTo>
                  <a:lnTo>
                    <a:pt x="588" y="1150"/>
                  </a:lnTo>
                  <a:lnTo>
                    <a:pt x="1164" y="576"/>
                  </a:lnTo>
                  <a:lnTo>
                    <a:pt x="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8004013" y="3312825"/>
              <a:ext cx="28775" cy="28750"/>
            </a:xfrm>
            <a:custGeom>
              <a:avLst/>
              <a:gdLst/>
              <a:ahLst/>
              <a:cxnLst/>
              <a:rect l="l" t="t" r="r" b="b"/>
              <a:pathLst>
                <a:path w="1151" h="1150" extrusionOk="0">
                  <a:moveTo>
                    <a:pt x="577" y="0"/>
                  </a:moveTo>
                  <a:lnTo>
                    <a:pt x="1" y="576"/>
                  </a:lnTo>
                  <a:lnTo>
                    <a:pt x="577" y="1150"/>
                  </a:lnTo>
                  <a:lnTo>
                    <a:pt x="1150" y="576"/>
                  </a:lnTo>
                  <a:lnTo>
                    <a:pt x="5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8032763" y="3341550"/>
              <a:ext cx="29025" cy="29050"/>
            </a:xfrm>
            <a:custGeom>
              <a:avLst/>
              <a:gdLst/>
              <a:ahLst/>
              <a:cxnLst/>
              <a:rect l="l" t="t" r="r" b="b"/>
              <a:pathLst>
                <a:path w="1161" h="1162" extrusionOk="0">
                  <a:moveTo>
                    <a:pt x="587" y="1"/>
                  </a:moveTo>
                  <a:lnTo>
                    <a:pt x="0" y="588"/>
                  </a:lnTo>
                  <a:lnTo>
                    <a:pt x="587" y="1161"/>
                  </a:lnTo>
                  <a:lnTo>
                    <a:pt x="1161" y="588"/>
                  </a:lnTo>
                  <a:lnTo>
                    <a:pt x="5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7858888" y="3457675"/>
              <a:ext cx="29100" cy="29025"/>
            </a:xfrm>
            <a:custGeom>
              <a:avLst/>
              <a:gdLst/>
              <a:ahLst/>
              <a:cxnLst/>
              <a:rect l="l" t="t" r="r" b="b"/>
              <a:pathLst>
                <a:path w="1164" h="1161" extrusionOk="0">
                  <a:moveTo>
                    <a:pt x="577" y="0"/>
                  </a:moveTo>
                  <a:lnTo>
                    <a:pt x="1" y="584"/>
                  </a:lnTo>
                  <a:lnTo>
                    <a:pt x="577" y="1161"/>
                  </a:lnTo>
                  <a:lnTo>
                    <a:pt x="1164" y="584"/>
                  </a:lnTo>
                  <a:lnTo>
                    <a:pt x="5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7887963" y="3486675"/>
              <a:ext cx="29050" cy="29025"/>
            </a:xfrm>
            <a:custGeom>
              <a:avLst/>
              <a:gdLst/>
              <a:ahLst/>
              <a:cxnLst/>
              <a:rect l="l" t="t" r="r" b="b"/>
              <a:pathLst>
                <a:path w="1162" h="1161" extrusionOk="0">
                  <a:moveTo>
                    <a:pt x="574" y="1"/>
                  </a:moveTo>
                  <a:lnTo>
                    <a:pt x="1" y="588"/>
                  </a:lnTo>
                  <a:lnTo>
                    <a:pt x="574" y="1161"/>
                  </a:lnTo>
                  <a:lnTo>
                    <a:pt x="1161" y="588"/>
                  </a:lnTo>
                  <a:lnTo>
                    <a:pt x="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7829888" y="3486675"/>
              <a:ext cx="29025" cy="29025"/>
            </a:xfrm>
            <a:custGeom>
              <a:avLst/>
              <a:gdLst/>
              <a:ahLst/>
              <a:cxnLst/>
              <a:rect l="l" t="t" r="r" b="b"/>
              <a:pathLst>
                <a:path w="1161" h="1161" extrusionOk="0">
                  <a:moveTo>
                    <a:pt x="576" y="1"/>
                  </a:moveTo>
                  <a:lnTo>
                    <a:pt x="0" y="588"/>
                  </a:lnTo>
                  <a:lnTo>
                    <a:pt x="576" y="1161"/>
                  </a:lnTo>
                  <a:lnTo>
                    <a:pt x="1161" y="588"/>
                  </a:lnTo>
                  <a:lnTo>
                    <a:pt x="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7858888" y="3515675"/>
              <a:ext cx="29100" cy="29050"/>
            </a:xfrm>
            <a:custGeom>
              <a:avLst/>
              <a:gdLst/>
              <a:ahLst/>
              <a:cxnLst/>
              <a:rect l="l" t="t" r="r" b="b"/>
              <a:pathLst>
                <a:path w="1164" h="1162" extrusionOk="0">
                  <a:moveTo>
                    <a:pt x="577" y="1"/>
                  </a:moveTo>
                  <a:lnTo>
                    <a:pt x="1" y="577"/>
                  </a:lnTo>
                  <a:lnTo>
                    <a:pt x="577" y="1161"/>
                  </a:lnTo>
                  <a:lnTo>
                    <a:pt x="1164" y="577"/>
                  </a:lnTo>
                  <a:lnTo>
                    <a:pt x="5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49"/>
          <p:cNvGrpSpPr/>
          <p:nvPr/>
        </p:nvGrpSpPr>
        <p:grpSpPr>
          <a:xfrm>
            <a:off x="1001338" y="3211375"/>
            <a:ext cx="348275" cy="348300"/>
            <a:chOff x="1001338" y="3211375"/>
            <a:chExt cx="348275" cy="348300"/>
          </a:xfrm>
        </p:grpSpPr>
        <p:sp>
          <p:nvSpPr>
            <p:cNvPr id="1223" name="Google Shape;1223;p49"/>
            <p:cNvSpPr/>
            <p:nvPr/>
          </p:nvSpPr>
          <p:spPr>
            <a:xfrm>
              <a:off x="1001338" y="3211375"/>
              <a:ext cx="348275" cy="348300"/>
            </a:xfrm>
            <a:custGeom>
              <a:avLst/>
              <a:gdLst/>
              <a:ahLst/>
              <a:cxnLst/>
              <a:rect l="l" t="t" r="r" b="b"/>
              <a:pathLst>
                <a:path w="13931" h="13932" extrusionOk="0">
                  <a:moveTo>
                    <a:pt x="5310" y="823"/>
                  </a:moveTo>
                  <a:lnTo>
                    <a:pt x="5310" y="1635"/>
                  </a:lnTo>
                  <a:lnTo>
                    <a:pt x="4485" y="1635"/>
                  </a:lnTo>
                  <a:lnTo>
                    <a:pt x="4485" y="823"/>
                  </a:lnTo>
                  <a:close/>
                  <a:moveTo>
                    <a:pt x="6121" y="2457"/>
                  </a:moveTo>
                  <a:lnTo>
                    <a:pt x="6121" y="4080"/>
                  </a:lnTo>
                  <a:lnTo>
                    <a:pt x="3673" y="4080"/>
                  </a:lnTo>
                  <a:lnTo>
                    <a:pt x="3673" y="2457"/>
                  </a:lnTo>
                  <a:close/>
                  <a:moveTo>
                    <a:pt x="6121" y="4926"/>
                  </a:moveTo>
                  <a:lnTo>
                    <a:pt x="6121" y="5749"/>
                  </a:lnTo>
                  <a:lnTo>
                    <a:pt x="3673" y="5749"/>
                  </a:lnTo>
                  <a:lnTo>
                    <a:pt x="3673" y="4926"/>
                  </a:lnTo>
                  <a:close/>
                  <a:moveTo>
                    <a:pt x="7890" y="3268"/>
                  </a:moveTo>
                  <a:cubicBezTo>
                    <a:pt x="10111" y="3268"/>
                    <a:pt x="11948" y="4926"/>
                    <a:pt x="12229" y="7069"/>
                  </a:cubicBezTo>
                  <a:cubicBezTo>
                    <a:pt x="11980" y="6988"/>
                    <a:pt x="11721" y="6944"/>
                    <a:pt x="11450" y="6944"/>
                  </a:cubicBezTo>
                  <a:cubicBezTo>
                    <a:pt x="11136" y="6944"/>
                    <a:pt x="10831" y="7001"/>
                    <a:pt x="10560" y="7112"/>
                  </a:cubicBezTo>
                  <a:cubicBezTo>
                    <a:pt x="10257" y="5852"/>
                    <a:pt x="9118" y="4905"/>
                    <a:pt x="7766" y="4905"/>
                  </a:cubicBezTo>
                  <a:lnTo>
                    <a:pt x="6965" y="4905"/>
                  </a:lnTo>
                  <a:lnTo>
                    <a:pt x="6965" y="3268"/>
                  </a:lnTo>
                  <a:close/>
                  <a:moveTo>
                    <a:pt x="11448" y="7767"/>
                  </a:moveTo>
                  <a:cubicBezTo>
                    <a:pt x="12353" y="7767"/>
                    <a:pt x="13087" y="8506"/>
                    <a:pt x="13087" y="9411"/>
                  </a:cubicBezTo>
                  <a:lnTo>
                    <a:pt x="13087" y="11451"/>
                  </a:lnTo>
                  <a:lnTo>
                    <a:pt x="9816" y="11451"/>
                  </a:lnTo>
                  <a:lnTo>
                    <a:pt x="9816" y="9436"/>
                  </a:lnTo>
                  <a:cubicBezTo>
                    <a:pt x="9816" y="8532"/>
                    <a:pt x="10528" y="7788"/>
                    <a:pt x="11428" y="7767"/>
                  </a:cubicBezTo>
                  <a:cubicBezTo>
                    <a:pt x="11435" y="7767"/>
                    <a:pt x="11442" y="7767"/>
                    <a:pt x="11448" y="7767"/>
                  </a:cubicBezTo>
                  <a:close/>
                  <a:moveTo>
                    <a:pt x="13108" y="12297"/>
                  </a:moveTo>
                  <a:lnTo>
                    <a:pt x="13108" y="13120"/>
                  </a:lnTo>
                  <a:lnTo>
                    <a:pt x="811" y="13120"/>
                  </a:lnTo>
                  <a:lnTo>
                    <a:pt x="811" y="12297"/>
                  </a:lnTo>
                  <a:close/>
                  <a:moveTo>
                    <a:pt x="3673" y="1"/>
                  </a:moveTo>
                  <a:lnTo>
                    <a:pt x="3673" y="1635"/>
                  </a:lnTo>
                  <a:lnTo>
                    <a:pt x="2851" y="1635"/>
                  </a:lnTo>
                  <a:lnTo>
                    <a:pt x="2851" y="6560"/>
                  </a:lnTo>
                  <a:lnTo>
                    <a:pt x="4485" y="6560"/>
                  </a:lnTo>
                  <a:lnTo>
                    <a:pt x="4485" y="7372"/>
                  </a:lnTo>
                  <a:lnTo>
                    <a:pt x="5310" y="7372"/>
                  </a:lnTo>
                  <a:lnTo>
                    <a:pt x="5310" y="6560"/>
                  </a:lnTo>
                  <a:lnTo>
                    <a:pt x="6965" y="6560"/>
                  </a:lnTo>
                  <a:lnTo>
                    <a:pt x="6965" y="5749"/>
                  </a:lnTo>
                  <a:lnTo>
                    <a:pt x="7766" y="5749"/>
                  </a:lnTo>
                  <a:cubicBezTo>
                    <a:pt x="8837" y="5749"/>
                    <a:pt x="9716" y="6560"/>
                    <a:pt x="9805" y="7596"/>
                  </a:cubicBezTo>
                  <a:cubicBezTo>
                    <a:pt x="9310" y="8048"/>
                    <a:pt x="9005" y="8703"/>
                    <a:pt x="9005" y="9411"/>
                  </a:cubicBezTo>
                  <a:lnTo>
                    <a:pt x="9005" y="9828"/>
                  </a:lnTo>
                  <a:lnTo>
                    <a:pt x="6311" y="9828"/>
                  </a:lnTo>
                  <a:lnTo>
                    <a:pt x="5499" y="9006"/>
                  </a:lnTo>
                  <a:lnTo>
                    <a:pt x="6965" y="9006"/>
                  </a:lnTo>
                  <a:lnTo>
                    <a:pt x="6965" y="8194"/>
                  </a:lnTo>
                  <a:lnTo>
                    <a:pt x="2851" y="8194"/>
                  </a:lnTo>
                  <a:lnTo>
                    <a:pt x="2851" y="9006"/>
                  </a:lnTo>
                  <a:lnTo>
                    <a:pt x="4317" y="9006"/>
                  </a:lnTo>
                  <a:lnTo>
                    <a:pt x="5951" y="10639"/>
                  </a:lnTo>
                  <a:lnTo>
                    <a:pt x="9005" y="10639"/>
                  </a:lnTo>
                  <a:lnTo>
                    <a:pt x="9005" y="11451"/>
                  </a:lnTo>
                  <a:lnTo>
                    <a:pt x="0" y="11451"/>
                  </a:lnTo>
                  <a:lnTo>
                    <a:pt x="0" y="13931"/>
                  </a:lnTo>
                  <a:lnTo>
                    <a:pt x="13930" y="13931"/>
                  </a:lnTo>
                  <a:lnTo>
                    <a:pt x="13930" y="12297"/>
                  </a:lnTo>
                  <a:lnTo>
                    <a:pt x="13930" y="9422"/>
                  </a:lnTo>
                  <a:cubicBezTo>
                    <a:pt x="13930" y="8692"/>
                    <a:pt x="13603" y="8037"/>
                    <a:pt x="13108" y="7585"/>
                  </a:cubicBezTo>
                  <a:cubicBezTo>
                    <a:pt x="13062" y="4745"/>
                    <a:pt x="10741" y="2457"/>
                    <a:pt x="7890" y="2457"/>
                  </a:cubicBezTo>
                  <a:lnTo>
                    <a:pt x="6965" y="2457"/>
                  </a:lnTo>
                  <a:lnTo>
                    <a:pt x="6965" y="1635"/>
                  </a:lnTo>
                  <a:lnTo>
                    <a:pt x="6121" y="1635"/>
                  </a:lnTo>
                  <a:lnTo>
                    <a:pt x="6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1277438" y="3446650"/>
              <a:ext cx="20300" cy="20575"/>
            </a:xfrm>
            <a:custGeom>
              <a:avLst/>
              <a:gdLst/>
              <a:ahLst/>
              <a:cxnLst/>
              <a:rect l="l" t="t" r="r" b="b"/>
              <a:pathLst>
                <a:path w="812" h="823" extrusionOk="0">
                  <a:moveTo>
                    <a:pt x="0" y="0"/>
                  </a:moveTo>
                  <a:lnTo>
                    <a:pt x="0" y="823"/>
                  </a:lnTo>
                  <a:lnTo>
                    <a:pt x="812" y="823"/>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 name="Google Shape;1225;p49"/>
          <p:cNvSpPr/>
          <p:nvPr/>
        </p:nvSpPr>
        <p:spPr>
          <a:xfrm>
            <a:off x="6990238" y="3240375"/>
            <a:ext cx="348275" cy="348400"/>
          </a:xfrm>
          <a:custGeom>
            <a:avLst/>
            <a:gdLst/>
            <a:ahLst/>
            <a:cxnLst/>
            <a:rect l="l" t="t" r="r" b="b"/>
            <a:pathLst>
              <a:path w="13931" h="13936" extrusionOk="0">
                <a:moveTo>
                  <a:pt x="7361" y="5333"/>
                </a:moveTo>
                <a:cubicBezTo>
                  <a:pt x="7158" y="6945"/>
                  <a:pt x="5770" y="8208"/>
                  <a:pt x="4104" y="8208"/>
                </a:cubicBezTo>
                <a:cubicBezTo>
                  <a:pt x="2435" y="8208"/>
                  <a:pt x="1061" y="6945"/>
                  <a:pt x="858" y="5333"/>
                </a:cubicBezTo>
                <a:lnTo>
                  <a:pt x="1680" y="5333"/>
                </a:lnTo>
                <a:cubicBezTo>
                  <a:pt x="1883" y="6493"/>
                  <a:pt x="2897" y="7383"/>
                  <a:pt x="4104" y="7383"/>
                </a:cubicBezTo>
                <a:cubicBezTo>
                  <a:pt x="5321" y="7383"/>
                  <a:pt x="6335" y="6493"/>
                  <a:pt x="6527" y="5333"/>
                </a:cubicBezTo>
                <a:close/>
                <a:moveTo>
                  <a:pt x="4926" y="8952"/>
                </a:moveTo>
                <a:lnTo>
                  <a:pt x="4926" y="9244"/>
                </a:lnTo>
                <a:cubicBezTo>
                  <a:pt x="4926" y="9582"/>
                  <a:pt x="4656" y="9853"/>
                  <a:pt x="4318" y="9853"/>
                </a:cubicBezTo>
                <a:lnTo>
                  <a:pt x="3901" y="9853"/>
                </a:lnTo>
                <a:cubicBezTo>
                  <a:pt x="3574" y="9853"/>
                  <a:pt x="3292" y="9582"/>
                  <a:pt x="3292" y="9244"/>
                </a:cubicBezTo>
                <a:lnTo>
                  <a:pt x="3292" y="8952"/>
                </a:lnTo>
                <a:cubicBezTo>
                  <a:pt x="3564" y="9003"/>
                  <a:pt x="3845" y="9031"/>
                  <a:pt x="4126" y="9031"/>
                </a:cubicBezTo>
                <a:cubicBezTo>
                  <a:pt x="4394" y="9031"/>
                  <a:pt x="4663" y="9006"/>
                  <a:pt x="4926" y="8952"/>
                </a:cubicBezTo>
                <a:close/>
                <a:moveTo>
                  <a:pt x="12297" y="8614"/>
                </a:moveTo>
                <a:cubicBezTo>
                  <a:pt x="12749" y="8614"/>
                  <a:pt x="13119" y="8984"/>
                  <a:pt x="13119" y="9436"/>
                </a:cubicBezTo>
                <a:cubicBezTo>
                  <a:pt x="13119" y="9885"/>
                  <a:pt x="12749" y="10247"/>
                  <a:pt x="12297" y="10247"/>
                </a:cubicBezTo>
                <a:cubicBezTo>
                  <a:pt x="11845" y="10247"/>
                  <a:pt x="11486" y="9885"/>
                  <a:pt x="11486" y="9436"/>
                </a:cubicBezTo>
                <a:cubicBezTo>
                  <a:pt x="11486" y="8984"/>
                  <a:pt x="11845" y="8614"/>
                  <a:pt x="12297" y="8614"/>
                </a:cubicBezTo>
                <a:close/>
                <a:moveTo>
                  <a:pt x="10862" y="1"/>
                </a:moveTo>
                <a:cubicBezTo>
                  <a:pt x="9838" y="1"/>
                  <a:pt x="9005" y="838"/>
                  <a:pt x="9005" y="1862"/>
                </a:cubicBezTo>
                <a:lnTo>
                  <a:pt x="9005" y="10832"/>
                </a:lnTo>
                <a:cubicBezTo>
                  <a:pt x="9005" y="12082"/>
                  <a:pt x="8001" y="13110"/>
                  <a:pt x="6769" y="13110"/>
                </a:cubicBezTo>
                <a:cubicBezTo>
                  <a:pt x="6756" y="13110"/>
                  <a:pt x="6743" y="13110"/>
                  <a:pt x="6730" y="13109"/>
                </a:cubicBezTo>
                <a:cubicBezTo>
                  <a:pt x="5500" y="13088"/>
                  <a:pt x="4520" y="12095"/>
                  <a:pt x="4520" y="10867"/>
                </a:cubicBezTo>
                <a:lnTo>
                  <a:pt x="4520" y="10642"/>
                </a:lnTo>
                <a:cubicBezTo>
                  <a:pt x="5207" y="10550"/>
                  <a:pt x="5748" y="9953"/>
                  <a:pt x="5748" y="9233"/>
                </a:cubicBezTo>
                <a:lnTo>
                  <a:pt x="5748" y="8681"/>
                </a:lnTo>
                <a:cubicBezTo>
                  <a:pt x="7179" y="8048"/>
                  <a:pt x="8194" y="6607"/>
                  <a:pt x="8194" y="4927"/>
                </a:cubicBezTo>
                <a:lnTo>
                  <a:pt x="8194" y="4521"/>
                </a:lnTo>
                <a:lnTo>
                  <a:pt x="7371" y="4521"/>
                </a:lnTo>
                <a:lnTo>
                  <a:pt x="7371" y="2571"/>
                </a:lnTo>
                <a:cubicBezTo>
                  <a:pt x="7371" y="1421"/>
                  <a:pt x="6471" y="475"/>
                  <a:pt x="5332" y="431"/>
                </a:cubicBezTo>
                <a:lnTo>
                  <a:pt x="5332" y="1"/>
                </a:lnTo>
                <a:lnTo>
                  <a:pt x="4520" y="1"/>
                </a:lnTo>
                <a:lnTo>
                  <a:pt x="4520" y="1659"/>
                </a:lnTo>
                <a:lnTo>
                  <a:pt x="5332" y="1659"/>
                </a:lnTo>
                <a:lnTo>
                  <a:pt x="5332" y="1264"/>
                </a:lnTo>
                <a:cubicBezTo>
                  <a:pt x="6019" y="1310"/>
                  <a:pt x="6560" y="1884"/>
                  <a:pt x="6560" y="2571"/>
                </a:cubicBezTo>
                <a:lnTo>
                  <a:pt x="6560" y="4521"/>
                </a:lnTo>
                <a:lnTo>
                  <a:pt x="5748" y="4521"/>
                </a:lnTo>
                <a:lnTo>
                  <a:pt x="5748" y="4905"/>
                </a:lnTo>
                <a:cubicBezTo>
                  <a:pt x="5748" y="5806"/>
                  <a:pt x="5040" y="6550"/>
                  <a:pt x="4136" y="6571"/>
                </a:cubicBezTo>
                <a:cubicBezTo>
                  <a:pt x="4128" y="6572"/>
                  <a:pt x="4120" y="6572"/>
                  <a:pt x="4112" y="6572"/>
                </a:cubicBezTo>
                <a:cubicBezTo>
                  <a:pt x="3211" y="6572"/>
                  <a:pt x="2481" y="5833"/>
                  <a:pt x="2481" y="4927"/>
                </a:cubicBezTo>
                <a:lnTo>
                  <a:pt x="2481" y="4521"/>
                </a:lnTo>
                <a:lnTo>
                  <a:pt x="1669" y="4521"/>
                </a:lnTo>
                <a:lnTo>
                  <a:pt x="1669" y="2571"/>
                </a:lnTo>
                <a:cubicBezTo>
                  <a:pt x="1669" y="1873"/>
                  <a:pt x="2210" y="1297"/>
                  <a:pt x="2887" y="1243"/>
                </a:cubicBezTo>
                <a:lnTo>
                  <a:pt x="2887" y="1635"/>
                </a:lnTo>
                <a:lnTo>
                  <a:pt x="3709" y="1635"/>
                </a:lnTo>
                <a:lnTo>
                  <a:pt x="3709" y="1"/>
                </a:lnTo>
                <a:lnTo>
                  <a:pt x="2862" y="1"/>
                </a:lnTo>
                <a:lnTo>
                  <a:pt x="2862" y="418"/>
                </a:lnTo>
                <a:cubicBezTo>
                  <a:pt x="1726" y="464"/>
                  <a:pt x="823" y="1410"/>
                  <a:pt x="823" y="2560"/>
                </a:cubicBezTo>
                <a:lnTo>
                  <a:pt x="823" y="4521"/>
                </a:lnTo>
                <a:lnTo>
                  <a:pt x="0" y="4521"/>
                </a:lnTo>
                <a:lnTo>
                  <a:pt x="0" y="4927"/>
                </a:lnTo>
                <a:cubicBezTo>
                  <a:pt x="0" y="6607"/>
                  <a:pt x="1015" y="8048"/>
                  <a:pt x="2457" y="8681"/>
                </a:cubicBezTo>
                <a:lnTo>
                  <a:pt x="2457" y="9222"/>
                </a:lnTo>
                <a:cubicBezTo>
                  <a:pt x="2457" y="9953"/>
                  <a:pt x="2998" y="10561"/>
                  <a:pt x="3709" y="10664"/>
                </a:cubicBezTo>
                <a:lnTo>
                  <a:pt x="3709" y="10832"/>
                </a:lnTo>
                <a:cubicBezTo>
                  <a:pt x="3709" y="12479"/>
                  <a:pt x="4983" y="13853"/>
                  <a:pt x="6617" y="13932"/>
                </a:cubicBezTo>
                <a:cubicBezTo>
                  <a:pt x="6672" y="13934"/>
                  <a:pt x="6726" y="13936"/>
                  <a:pt x="6780" y="13936"/>
                </a:cubicBezTo>
                <a:cubicBezTo>
                  <a:pt x="8475" y="13936"/>
                  <a:pt x="9852" y="12560"/>
                  <a:pt x="9852" y="10867"/>
                </a:cubicBezTo>
                <a:lnTo>
                  <a:pt x="9852" y="1873"/>
                </a:lnTo>
                <a:cubicBezTo>
                  <a:pt x="9852" y="1310"/>
                  <a:pt x="10290" y="848"/>
                  <a:pt x="10855" y="837"/>
                </a:cubicBezTo>
                <a:cubicBezTo>
                  <a:pt x="10870" y="836"/>
                  <a:pt x="10884" y="836"/>
                  <a:pt x="10898" y="836"/>
                </a:cubicBezTo>
                <a:cubicBezTo>
                  <a:pt x="11442" y="836"/>
                  <a:pt x="11891" y="1290"/>
                  <a:pt x="11891" y="1851"/>
                </a:cubicBezTo>
                <a:lnTo>
                  <a:pt x="11891" y="7846"/>
                </a:lnTo>
                <a:cubicBezTo>
                  <a:pt x="11169" y="8038"/>
                  <a:pt x="10628" y="8714"/>
                  <a:pt x="10674" y="9504"/>
                </a:cubicBezTo>
                <a:cubicBezTo>
                  <a:pt x="10707" y="10348"/>
                  <a:pt x="11383" y="11024"/>
                  <a:pt x="12219" y="11059"/>
                </a:cubicBezTo>
                <a:cubicBezTo>
                  <a:pt x="12245" y="11060"/>
                  <a:pt x="12271" y="11061"/>
                  <a:pt x="12296" y="11061"/>
                </a:cubicBezTo>
                <a:cubicBezTo>
                  <a:pt x="13197" y="11061"/>
                  <a:pt x="13931" y="10333"/>
                  <a:pt x="13931" y="9436"/>
                </a:cubicBezTo>
                <a:cubicBezTo>
                  <a:pt x="13931" y="8668"/>
                  <a:pt x="13412" y="8027"/>
                  <a:pt x="12714" y="7846"/>
                </a:cubicBezTo>
                <a:lnTo>
                  <a:pt x="12714" y="1873"/>
                </a:lnTo>
                <a:cubicBezTo>
                  <a:pt x="12714" y="937"/>
                  <a:pt x="12016" y="126"/>
                  <a:pt x="11069" y="12"/>
                </a:cubicBezTo>
                <a:cubicBezTo>
                  <a:pt x="10999" y="4"/>
                  <a:pt x="10930" y="1"/>
                  <a:pt x="10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 name="Google Shape;1226;p49"/>
          <p:cNvGrpSpPr/>
          <p:nvPr/>
        </p:nvGrpSpPr>
        <p:grpSpPr>
          <a:xfrm>
            <a:off x="6262875" y="3240400"/>
            <a:ext cx="348275" cy="348275"/>
            <a:chOff x="6295713" y="3240400"/>
            <a:chExt cx="348275" cy="348275"/>
          </a:xfrm>
        </p:grpSpPr>
        <p:sp>
          <p:nvSpPr>
            <p:cNvPr id="1227" name="Google Shape;1227;p49"/>
            <p:cNvSpPr/>
            <p:nvPr/>
          </p:nvSpPr>
          <p:spPr>
            <a:xfrm>
              <a:off x="6439413" y="3281250"/>
              <a:ext cx="61150" cy="62025"/>
            </a:xfrm>
            <a:custGeom>
              <a:avLst/>
              <a:gdLst/>
              <a:ahLst/>
              <a:cxnLst/>
              <a:rect l="l" t="t" r="r" b="b"/>
              <a:pathLst>
                <a:path w="2446" h="2481" extrusionOk="0">
                  <a:moveTo>
                    <a:pt x="812" y="0"/>
                  </a:moveTo>
                  <a:lnTo>
                    <a:pt x="812" y="825"/>
                  </a:lnTo>
                  <a:lnTo>
                    <a:pt x="0" y="825"/>
                  </a:lnTo>
                  <a:lnTo>
                    <a:pt x="0" y="1658"/>
                  </a:lnTo>
                  <a:lnTo>
                    <a:pt x="812" y="1658"/>
                  </a:lnTo>
                  <a:lnTo>
                    <a:pt x="812" y="2480"/>
                  </a:lnTo>
                  <a:lnTo>
                    <a:pt x="1634" y="2480"/>
                  </a:lnTo>
                  <a:lnTo>
                    <a:pt x="1634" y="1658"/>
                  </a:lnTo>
                  <a:lnTo>
                    <a:pt x="2446" y="1658"/>
                  </a:lnTo>
                  <a:lnTo>
                    <a:pt x="2446" y="825"/>
                  </a:lnTo>
                  <a:lnTo>
                    <a:pt x="1634" y="825"/>
                  </a:lnTo>
                  <a:lnTo>
                    <a:pt x="16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6295713" y="3240400"/>
              <a:ext cx="348275" cy="348275"/>
            </a:xfrm>
            <a:custGeom>
              <a:avLst/>
              <a:gdLst/>
              <a:ahLst/>
              <a:cxnLst/>
              <a:rect l="l" t="t" r="r" b="b"/>
              <a:pathLst>
                <a:path w="13931" h="13931" extrusionOk="0">
                  <a:moveTo>
                    <a:pt x="9037" y="823"/>
                  </a:moveTo>
                  <a:lnTo>
                    <a:pt x="9037" y="4926"/>
                  </a:lnTo>
                  <a:lnTo>
                    <a:pt x="4926" y="4926"/>
                  </a:lnTo>
                  <a:lnTo>
                    <a:pt x="4926" y="823"/>
                  </a:lnTo>
                  <a:close/>
                  <a:moveTo>
                    <a:pt x="2478" y="7382"/>
                  </a:moveTo>
                  <a:lnTo>
                    <a:pt x="2478" y="11485"/>
                  </a:lnTo>
                  <a:lnTo>
                    <a:pt x="844" y="11485"/>
                  </a:lnTo>
                  <a:lnTo>
                    <a:pt x="844" y="7382"/>
                  </a:lnTo>
                  <a:close/>
                  <a:moveTo>
                    <a:pt x="13119" y="7382"/>
                  </a:moveTo>
                  <a:lnTo>
                    <a:pt x="13119" y="11485"/>
                  </a:lnTo>
                  <a:lnTo>
                    <a:pt x="11485" y="11485"/>
                  </a:lnTo>
                  <a:lnTo>
                    <a:pt x="11485" y="7382"/>
                  </a:lnTo>
                  <a:close/>
                  <a:moveTo>
                    <a:pt x="2478" y="12297"/>
                  </a:moveTo>
                  <a:lnTo>
                    <a:pt x="2478" y="13119"/>
                  </a:lnTo>
                  <a:lnTo>
                    <a:pt x="844" y="13119"/>
                  </a:lnTo>
                  <a:lnTo>
                    <a:pt x="844" y="12297"/>
                  </a:lnTo>
                  <a:close/>
                  <a:moveTo>
                    <a:pt x="6560" y="10674"/>
                  </a:moveTo>
                  <a:lnTo>
                    <a:pt x="6560" y="13119"/>
                  </a:lnTo>
                  <a:lnTo>
                    <a:pt x="5748" y="13119"/>
                  </a:lnTo>
                  <a:lnTo>
                    <a:pt x="5748" y="10674"/>
                  </a:lnTo>
                  <a:close/>
                  <a:moveTo>
                    <a:pt x="8194" y="10674"/>
                  </a:moveTo>
                  <a:lnTo>
                    <a:pt x="8194" y="13119"/>
                  </a:lnTo>
                  <a:lnTo>
                    <a:pt x="7382" y="13119"/>
                  </a:lnTo>
                  <a:lnTo>
                    <a:pt x="7382" y="10674"/>
                  </a:lnTo>
                  <a:close/>
                  <a:moveTo>
                    <a:pt x="10674" y="4114"/>
                  </a:moveTo>
                  <a:lnTo>
                    <a:pt x="10674" y="6570"/>
                  </a:lnTo>
                  <a:lnTo>
                    <a:pt x="10674" y="13119"/>
                  </a:lnTo>
                  <a:lnTo>
                    <a:pt x="9037" y="13119"/>
                  </a:lnTo>
                  <a:lnTo>
                    <a:pt x="9037" y="9852"/>
                  </a:lnTo>
                  <a:lnTo>
                    <a:pt x="4926" y="9852"/>
                  </a:lnTo>
                  <a:lnTo>
                    <a:pt x="4926" y="13119"/>
                  </a:lnTo>
                  <a:lnTo>
                    <a:pt x="3303" y="13119"/>
                  </a:lnTo>
                  <a:lnTo>
                    <a:pt x="3303" y="6570"/>
                  </a:lnTo>
                  <a:lnTo>
                    <a:pt x="3303" y="4114"/>
                  </a:lnTo>
                  <a:lnTo>
                    <a:pt x="4114" y="4114"/>
                  </a:lnTo>
                  <a:lnTo>
                    <a:pt x="4114" y="5748"/>
                  </a:lnTo>
                  <a:lnTo>
                    <a:pt x="9849" y="5748"/>
                  </a:lnTo>
                  <a:lnTo>
                    <a:pt x="9849" y="4114"/>
                  </a:lnTo>
                  <a:close/>
                  <a:moveTo>
                    <a:pt x="13119" y="12297"/>
                  </a:moveTo>
                  <a:lnTo>
                    <a:pt x="13119" y="13119"/>
                  </a:lnTo>
                  <a:lnTo>
                    <a:pt x="11485" y="13119"/>
                  </a:lnTo>
                  <a:lnTo>
                    <a:pt x="11485" y="12297"/>
                  </a:lnTo>
                  <a:close/>
                  <a:moveTo>
                    <a:pt x="4114" y="0"/>
                  </a:moveTo>
                  <a:lnTo>
                    <a:pt x="4114" y="3270"/>
                  </a:lnTo>
                  <a:lnTo>
                    <a:pt x="2456" y="3270"/>
                  </a:lnTo>
                  <a:lnTo>
                    <a:pt x="2456" y="6560"/>
                  </a:lnTo>
                  <a:lnTo>
                    <a:pt x="0" y="6560"/>
                  </a:lnTo>
                  <a:lnTo>
                    <a:pt x="0" y="13931"/>
                  </a:lnTo>
                  <a:lnTo>
                    <a:pt x="13931" y="13931"/>
                  </a:lnTo>
                  <a:lnTo>
                    <a:pt x="13931" y="6560"/>
                  </a:lnTo>
                  <a:lnTo>
                    <a:pt x="11485" y="6560"/>
                  </a:lnTo>
                  <a:lnTo>
                    <a:pt x="11485" y="3270"/>
                  </a:lnTo>
                  <a:lnTo>
                    <a:pt x="9849" y="3270"/>
                  </a:lnTo>
                  <a:lnTo>
                    <a:pt x="98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6398563" y="3404375"/>
              <a:ext cx="20300" cy="20575"/>
            </a:xfrm>
            <a:custGeom>
              <a:avLst/>
              <a:gdLst/>
              <a:ahLst/>
              <a:cxnLst/>
              <a:rect l="l" t="t" r="r" b="b"/>
              <a:pathLst>
                <a:path w="812" h="823" extrusionOk="0">
                  <a:moveTo>
                    <a:pt x="0" y="1"/>
                  </a:moveTo>
                  <a:lnTo>
                    <a:pt x="0" y="823"/>
                  </a:lnTo>
                  <a:lnTo>
                    <a:pt x="812" y="823"/>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6439413" y="3404375"/>
              <a:ext cx="20300" cy="20575"/>
            </a:xfrm>
            <a:custGeom>
              <a:avLst/>
              <a:gdLst/>
              <a:ahLst/>
              <a:cxnLst/>
              <a:rect l="l" t="t" r="r" b="b"/>
              <a:pathLst>
                <a:path w="812" h="823" extrusionOk="0">
                  <a:moveTo>
                    <a:pt x="0" y="1"/>
                  </a:moveTo>
                  <a:lnTo>
                    <a:pt x="0" y="823"/>
                  </a:lnTo>
                  <a:lnTo>
                    <a:pt x="812" y="823"/>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6480263" y="3404375"/>
              <a:ext cx="20300" cy="20575"/>
            </a:xfrm>
            <a:custGeom>
              <a:avLst/>
              <a:gdLst/>
              <a:ahLst/>
              <a:cxnLst/>
              <a:rect l="l" t="t" r="r" b="b"/>
              <a:pathLst>
                <a:path w="812" h="823" extrusionOk="0">
                  <a:moveTo>
                    <a:pt x="0" y="1"/>
                  </a:moveTo>
                  <a:lnTo>
                    <a:pt x="0" y="823"/>
                  </a:lnTo>
                  <a:lnTo>
                    <a:pt x="812" y="823"/>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6521638" y="3404375"/>
              <a:ext cx="20300" cy="20575"/>
            </a:xfrm>
            <a:custGeom>
              <a:avLst/>
              <a:gdLst/>
              <a:ahLst/>
              <a:cxnLst/>
              <a:rect l="l" t="t" r="r" b="b"/>
              <a:pathLst>
                <a:path w="812" h="823" extrusionOk="0">
                  <a:moveTo>
                    <a:pt x="0" y="1"/>
                  </a:moveTo>
                  <a:lnTo>
                    <a:pt x="0" y="823"/>
                  </a:lnTo>
                  <a:lnTo>
                    <a:pt x="812" y="823"/>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6398563" y="3445225"/>
              <a:ext cx="20300" cy="20300"/>
            </a:xfrm>
            <a:custGeom>
              <a:avLst/>
              <a:gdLst/>
              <a:ahLst/>
              <a:cxnLst/>
              <a:rect l="l" t="t" r="r" b="b"/>
              <a:pathLst>
                <a:path w="812" h="812" extrusionOk="0">
                  <a:moveTo>
                    <a:pt x="0" y="0"/>
                  </a:moveTo>
                  <a:lnTo>
                    <a:pt x="0"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6439413" y="3445225"/>
              <a:ext cx="20300" cy="20300"/>
            </a:xfrm>
            <a:custGeom>
              <a:avLst/>
              <a:gdLst/>
              <a:ahLst/>
              <a:cxnLst/>
              <a:rect l="l" t="t" r="r" b="b"/>
              <a:pathLst>
                <a:path w="812" h="812" extrusionOk="0">
                  <a:moveTo>
                    <a:pt x="0" y="0"/>
                  </a:moveTo>
                  <a:lnTo>
                    <a:pt x="0"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6480263" y="3445225"/>
              <a:ext cx="20300" cy="20300"/>
            </a:xfrm>
            <a:custGeom>
              <a:avLst/>
              <a:gdLst/>
              <a:ahLst/>
              <a:cxnLst/>
              <a:rect l="l" t="t" r="r" b="b"/>
              <a:pathLst>
                <a:path w="812" h="812" extrusionOk="0">
                  <a:moveTo>
                    <a:pt x="0" y="0"/>
                  </a:moveTo>
                  <a:lnTo>
                    <a:pt x="0"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6521638" y="3445225"/>
              <a:ext cx="20300" cy="20300"/>
            </a:xfrm>
            <a:custGeom>
              <a:avLst/>
              <a:gdLst/>
              <a:ahLst/>
              <a:cxnLst/>
              <a:rect l="l" t="t" r="r" b="b"/>
              <a:pathLst>
                <a:path w="812" h="812" extrusionOk="0">
                  <a:moveTo>
                    <a:pt x="0" y="0"/>
                  </a:moveTo>
                  <a:lnTo>
                    <a:pt x="0"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49"/>
          <p:cNvGrpSpPr/>
          <p:nvPr/>
        </p:nvGrpSpPr>
        <p:grpSpPr>
          <a:xfrm>
            <a:off x="5511688" y="3240400"/>
            <a:ext cx="348275" cy="348275"/>
            <a:chOff x="5492413" y="3240400"/>
            <a:chExt cx="348275" cy="348275"/>
          </a:xfrm>
        </p:grpSpPr>
        <p:sp>
          <p:nvSpPr>
            <p:cNvPr id="1238" name="Google Shape;1238;p49"/>
            <p:cNvSpPr/>
            <p:nvPr/>
          </p:nvSpPr>
          <p:spPr>
            <a:xfrm>
              <a:off x="5492413" y="3240400"/>
              <a:ext cx="348275" cy="348275"/>
            </a:xfrm>
            <a:custGeom>
              <a:avLst/>
              <a:gdLst/>
              <a:ahLst/>
              <a:cxnLst/>
              <a:rect l="l" t="t" r="r" b="b"/>
              <a:pathLst>
                <a:path w="13931" h="13931" extrusionOk="0">
                  <a:moveTo>
                    <a:pt x="3695" y="823"/>
                  </a:moveTo>
                  <a:lnTo>
                    <a:pt x="3695" y="2865"/>
                  </a:lnTo>
                  <a:lnTo>
                    <a:pt x="2884" y="2865"/>
                  </a:lnTo>
                  <a:lnTo>
                    <a:pt x="2884" y="823"/>
                  </a:lnTo>
                  <a:close/>
                  <a:moveTo>
                    <a:pt x="11077" y="823"/>
                  </a:moveTo>
                  <a:lnTo>
                    <a:pt x="11077" y="2865"/>
                  </a:lnTo>
                  <a:lnTo>
                    <a:pt x="10255" y="2865"/>
                  </a:lnTo>
                  <a:lnTo>
                    <a:pt x="10255" y="823"/>
                  </a:lnTo>
                  <a:close/>
                  <a:moveTo>
                    <a:pt x="13119" y="2459"/>
                  </a:moveTo>
                  <a:lnTo>
                    <a:pt x="13119" y="4520"/>
                  </a:lnTo>
                  <a:lnTo>
                    <a:pt x="823" y="4520"/>
                  </a:lnTo>
                  <a:lnTo>
                    <a:pt x="823" y="2459"/>
                  </a:lnTo>
                  <a:lnTo>
                    <a:pt x="2072" y="2459"/>
                  </a:lnTo>
                  <a:lnTo>
                    <a:pt x="2072" y="3676"/>
                  </a:lnTo>
                  <a:lnTo>
                    <a:pt x="4518" y="3676"/>
                  </a:lnTo>
                  <a:lnTo>
                    <a:pt x="4518" y="2459"/>
                  </a:lnTo>
                  <a:lnTo>
                    <a:pt x="9443" y="2459"/>
                  </a:lnTo>
                  <a:lnTo>
                    <a:pt x="9443" y="3676"/>
                  </a:lnTo>
                  <a:lnTo>
                    <a:pt x="11888" y="3676"/>
                  </a:lnTo>
                  <a:lnTo>
                    <a:pt x="11888" y="2459"/>
                  </a:lnTo>
                  <a:close/>
                  <a:moveTo>
                    <a:pt x="13119" y="5332"/>
                  </a:moveTo>
                  <a:lnTo>
                    <a:pt x="13119" y="13119"/>
                  </a:lnTo>
                  <a:lnTo>
                    <a:pt x="823" y="13119"/>
                  </a:lnTo>
                  <a:lnTo>
                    <a:pt x="823" y="5332"/>
                  </a:lnTo>
                  <a:close/>
                  <a:moveTo>
                    <a:pt x="2072" y="0"/>
                  </a:moveTo>
                  <a:lnTo>
                    <a:pt x="2072" y="1634"/>
                  </a:lnTo>
                  <a:lnTo>
                    <a:pt x="0" y="1634"/>
                  </a:lnTo>
                  <a:lnTo>
                    <a:pt x="0" y="13931"/>
                  </a:lnTo>
                  <a:lnTo>
                    <a:pt x="13931" y="13931"/>
                  </a:lnTo>
                  <a:lnTo>
                    <a:pt x="13931" y="1634"/>
                  </a:lnTo>
                  <a:lnTo>
                    <a:pt x="11888" y="1634"/>
                  </a:lnTo>
                  <a:lnTo>
                    <a:pt x="11888" y="0"/>
                  </a:lnTo>
                  <a:lnTo>
                    <a:pt x="9443" y="0"/>
                  </a:lnTo>
                  <a:lnTo>
                    <a:pt x="9443" y="1634"/>
                  </a:lnTo>
                  <a:lnTo>
                    <a:pt x="4518" y="1634"/>
                  </a:lnTo>
                  <a:lnTo>
                    <a:pt x="4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5544213" y="3404375"/>
              <a:ext cx="61150" cy="61150"/>
            </a:xfrm>
            <a:custGeom>
              <a:avLst/>
              <a:gdLst/>
              <a:ahLst/>
              <a:cxnLst/>
              <a:rect l="l" t="t" r="r" b="b"/>
              <a:pathLst>
                <a:path w="2446" h="2446" extrusionOk="0">
                  <a:moveTo>
                    <a:pt x="1623" y="823"/>
                  </a:moveTo>
                  <a:lnTo>
                    <a:pt x="1623" y="1634"/>
                  </a:lnTo>
                  <a:lnTo>
                    <a:pt x="812" y="1634"/>
                  </a:lnTo>
                  <a:lnTo>
                    <a:pt x="812" y="823"/>
                  </a:lnTo>
                  <a:close/>
                  <a:moveTo>
                    <a:pt x="0" y="1"/>
                  </a:moveTo>
                  <a:lnTo>
                    <a:pt x="0" y="2446"/>
                  </a:lnTo>
                  <a:lnTo>
                    <a:pt x="2446" y="2446"/>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5636113" y="3404375"/>
              <a:ext cx="61150" cy="61150"/>
            </a:xfrm>
            <a:custGeom>
              <a:avLst/>
              <a:gdLst/>
              <a:ahLst/>
              <a:cxnLst/>
              <a:rect l="l" t="t" r="r" b="b"/>
              <a:pathLst>
                <a:path w="2446" h="2446" extrusionOk="0">
                  <a:moveTo>
                    <a:pt x="1623" y="823"/>
                  </a:moveTo>
                  <a:lnTo>
                    <a:pt x="1623" y="1634"/>
                  </a:lnTo>
                  <a:lnTo>
                    <a:pt x="812" y="1634"/>
                  </a:lnTo>
                  <a:lnTo>
                    <a:pt x="812" y="823"/>
                  </a:lnTo>
                  <a:close/>
                  <a:moveTo>
                    <a:pt x="0" y="1"/>
                  </a:moveTo>
                  <a:lnTo>
                    <a:pt x="0" y="2446"/>
                  </a:lnTo>
                  <a:lnTo>
                    <a:pt x="2446" y="2446"/>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5544213" y="3486675"/>
              <a:ext cx="61150" cy="61150"/>
            </a:xfrm>
            <a:custGeom>
              <a:avLst/>
              <a:gdLst/>
              <a:ahLst/>
              <a:cxnLst/>
              <a:rect l="l" t="t" r="r" b="b"/>
              <a:pathLst>
                <a:path w="2446" h="2446" extrusionOk="0">
                  <a:moveTo>
                    <a:pt x="1623" y="823"/>
                  </a:moveTo>
                  <a:lnTo>
                    <a:pt x="1623" y="1634"/>
                  </a:lnTo>
                  <a:lnTo>
                    <a:pt x="812" y="1634"/>
                  </a:lnTo>
                  <a:lnTo>
                    <a:pt x="812" y="823"/>
                  </a:lnTo>
                  <a:close/>
                  <a:moveTo>
                    <a:pt x="0" y="1"/>
                  </a:moveTo>
                  <a:lnTo>
                    <a:pt x="0" y="2446"/>
                  </a:lnTo>
                  <a:lnTo>
                    <a:pt x="2446" y="2446"/>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5636113" y="3486675"/>
              <a:ext cx="61150" cy="61150"/>
            </a:xfrm>
            <a:custGeom>
              <a:avLst/>
              <a:gdLst/>
              <a:ahLst/>
              <a:cxnLst/>
              <a:rect l="l" t="t" r="r" b="b"/>
              <a:pathLst>
                <a:path w="2446" h="2446" extrusionOk="0">
                  <a:moveTo>
                    <a:pt x="1623" y="823"/>
                  </a:moveTo>
                  <a:lnTo>
                    <a:pt x="1623" y="1634"/>
                  </a:lnTo>
                  <a:lnTo>
                    <a:pt x="812" y="1634"/>
                  </a:lnTo>
                  <a:lnTo>
                    <a:pt x="812" y="823"/>
                  </a:lnTo>
                  <a:close/>
                  <a:moveTo>
                    <a:pt x="0" y="1"/>
                  </a:moveTo>
                  <a:lnTo>
                    <a:pt x="0" y="2446"/>
                  </a:lnTo>
                  <a:lnTo>
                    <a:pt x="2446" y="2446"/>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5728488" y="3486675"/>
              <a:ext cx="61150" cy="61150"/>
            </a:xfrm>
            <a:custGeom>
              <a:avLst/>
              <a:gdLst/>
              <a:ahLst/>
              <a:cxnLst/>
              <a:rect l="l" t="t" r="r" b="b"/>
              <a:pathLst>
                <a:path w="2446" h="2446" extrusionOk="0">
                  <a:moveTo>
                    <a:pt x="1634" y="823"/>
                  </a:moveTo>
                  <a:lnTo>
                    <a:pt x="1634" y="1634"/>
                  </a:lnTo>
                  <a:lnTo>
                    <a:pt x="812" y="1634"/>
                  </a:lnTo>
                  <a:lnTo>
                    <a:pt x="812" y="823"/>
                  </a:lnTo>
                  <a:close/>
                  <a:moveTo>
                    <a:pt x="0" y="1"/>
                  </a:moveTo>
                  <a:lnTo>
                    <a:pt x="0" y="2446"/>
                  </a:lnTo>
                  <a:lnTo>
                    <a:pt x="2445" y="2446"/>
                  </a:lnTo>
                  <a:lnTo>
                    <a:pt x="24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5728213" y="3392000"/>
              <a:ext cx="61425" cy="73875"/>
            </a:xfrm>
            <a:custGeom>
              <a:avLst/>
              <a:gdLst/>
              <a:ahLst/>
              <a:cxnLst/>
              <a:rect l="l" t="t" r="r" b="b"/>
              <a:pathLst>
                <a:path w="2457" h="2955" extrusionOk="0">
                  <a:moveTo>
                    <a:pt x="1228" y="1129"/>
                  </a:moveTo>
                  <a:cubicBezTo>
                    <a:pt x="1456" y="1364"/>
                    <a:pt x="1623" y="1624"/>
                    <a:pt x="1634" y="1724"/>
                  </a:cubicBezTo>
                  <a:cubicBezTo>
                    <a:pt x="1634" y="1951"/>
                    <a:pt x="1456" y="2129"/>
                    <a:pt x="1228" y="2129"/>
                  </a:cubicBezTo>
                  <a:cubicBezTo>
                    <a:pt x="1004" y="2129"/>
                    <a:pt x="812" y="1951"/>
                    <a:pt x="812" y="1724"/>
                  </a:cubicBezTo>
                  <a:cubicBezTo>
                    <a:pt x="823" y="1624"/>
                    <a:pt x="1004" y="1364"/>
                    <a:pt x="1228" y="1129"/>
                  </a:cubicBezTo>
                  <a:close/>
                  <a:moveTo>
                    <a:pt x="1228" y="1"/>
                  </a:moveTo>
                  <a:cubicBezTo>
                    <a:pt x="1061" y="158"/>
                    <a:pt x="0" y="1004"/>
                    <a:pt x="0" y="1724"/>
                  </a:cubicBezTo>
                  <a:cubicBezTo>
                    <a:pt x="0" y="2400"/>
                    <a:pt x="552" y="2954"/>
                    <a:pt x="1228" y="2954"/>
                  </a:cubicBezTo>
                  <a:cubicBezTo>
                    <a:pt x="1905" y="2954"/>
                    <a:pt x="2456" y="2400"/>
                    <a:pt x="2456" y="1724"/>
                  </a:cubicBezTo>
                  <a:cubicBezTo>
                    <a:pt x="2456" y="1037"/>
                    <a:pt x="1523" y="271"/>
                    <a:pt x="1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49"/>
          <p:cNvGrpSpPr/>
          <p:nvPr/>
        </p:nvGrpSpPr>
        <p:grpSpPr>
          <a:xfrm>
            <a:off x="4813050" y="3240400"/>
            <a:ext cx="245450" cy="348350"/>
            <a:chOff x="4837263" y="3240400"/>
            <a:chExt cx="245450" cy="348350"/>
          </a:xfrm>
        </p:grpSpPr>
        <p:sp>
          <p:nvSpPr>
            <p:cNvPr id="1246" name="Google Shape;1246;p49"/>
            <p:cNvSpPr/>
            <p:nvPr/>
          </p:nvSpPr>
          <p:spPr>
            <a:xfrm>
              <a:off x="4837263" y="3240400"/>
              <a:ext cx="245450" cy="348350"/>
            </a:xfrm>
            <a:custGeom>
              <a:avLst/>
              <a:gdLst/>
              <a:ahLst/>
              <a:cxnLst/>
              <a:rect l="l" t="t" r="r" b="b"/>
              <a:pathLst>
                <a:path w="9818" h="13934" extrusionOk="0">
                  <a:moveTo>
                    <a:pt x="9006" y="812"/>
                  </a:moveTo>
                  <a:lnTo>
                    <a:pt x="9006" y="4926"/>
                  </a:lnTo>
                  <a:lnTo>
                    <a:pt x="8183" y="4926"/>
                  </a:lnTo>
                  <a:lnTo>
                    <a:pt x="8183" y="1658"/>
                  </a:lnTo>
                  <a:lnTo>
                    <a:pt x="1635" y="1658"/>
                  </a:lnTo>
                  <a:lnTo>
                    <a:pt x="1635" y="4926"/>
                  </a:lnTo>
                  <a:lnTo>
                    <a:pt x="812" y="4926"/>
                  </a:lnTo>
                  <a:lnTo>
                    <a:pt x="812" y="812"/>
                  </a:lnTo>
                  <a:close/>
                  <a:moveTo>
                    <a:pt x="7372" y="2445"/>
                  </a:moveTo>
                  <a:lnTo>
                    <a:pt x="7372" y="7371"/>
                  </a:lnTo>
                  <a:lnTo>
                    <a:pt x="2446" y="7371"/>
                  </a:lnTo>
                  <a:lnTo>
                    <a:pt x="2446" y="2445"/>
                  </a:lnTo>
                  <a:close/>
                  <a:moveTo>
                    <a:pt x="7372" y="8193"/>
                  </a:moveTo>
                  <a:lnTo>
                    <a:pt x="7372" y="9005"/>
                  </a:lnTo>
                  <a:lnTo>
                    <a:pt x="2446" y="9005"/>
                  </a:lnTo>
                  <a:lnTo>
                    <a:pt x="2446" y="8193"/>
                  </a:lnTo>
                  <a:close/>
                  <a:moveTo>
                    <a:pt x="9006" y="5737"/>
                  </a:moveTo>
                  <a:lnTo>
                    <a:pt x="9006" y="10382"/>
                  </a:lnTo>
                  <a:lnTo>
                    <a:pt x="6966" y="11204"/>
                  </a:lnTo>
                  <a:lnTo>
                    <a:pt x="6966" y="12703"/>
                  </a:lnTo>
                  <a:cubicBezTo>
                    <a:pt x="6966" y="12916"/>
                    <a:pt x="6798" y="13108"/>
                    <a:pt x="6571" y="13119"/>
                  </a:cubicBezTo>
                  <a:cubicBezTo>
                    <a:pt x="6565" y="13119"/>
                    <a:pt x="6558" y="13120"/>
                    <a:pt x="6552" y="13120"/>
                  </a:cubicBezTo>
                  <a:cubicBezTo>
                    <a:pt x="6325" y="13120"/>
                    <a:pt x="6144" y="12934"/>
                    <a:pt x="6144" y="12713"/>
                  </a:cubicBezTo>
                  <a:lnTo>
                    <a:pt x="6144" y="11069"/>
                  </a:lnTo>
                  <a:lnTo>
                    <a:pt x="3674" y="11069"/>
                  </a:lnTo>
                  <a:lnTo>
                    <a:pt x="3674" y="12703"/>
                  </a:lnTo>
                  <a:cubicBezTo>
                    <a:pt x="3674" y="12916"/>
                    <a:pt x="3506" y="13108"/>
                    <a:pt x="3282" y="13119"/>
                  </a:cubicBezTo>
                  <a:cubicBezTo>
                    <a:pt x="3275" y="13119"/>
                    <a:pt x="3269" y="13120"/>
                    <a:pt x="3262" y="13120"/>
                  </a:cubicBezTo>
                  <a:cubicBezTo>
                    <a:pt x="3034" y="13120"/>
                    <a:pt x="2852" y="12934"/>
                    <a:pt x="2852" y="12713"/>
                  </a:cubicBezTo>
                  <a:lnTo>
                    <a:pt x="2852" y="11204"/>
                  </a:lnTo>
                  <a:lnTo>
                    <a:pt x="812" y="10382"/>
                  </a:lnTo>
                  <a:lnTo>
                    <a:pt x="812" y="5737"/>
                  </a:lnTo>
                  <a:lnTo>
                    <a:pt x="1635" y="5737"/>
                  </a:lnTo>
                  <a:lnTo>
                    <a:pt x="1635" y="9852"/>
                  </a:lnTo>
                  <a:lnTo>
                    <a:pt x="8183" y="9852"/>
                  </a:lnTo>
                  <a:lnTo>
                    <a:pt x="8183" y="5737"/>
                  </a:lnTo>
                  <a:close/>
                  <a:moveTo>
                    <a:pt x="1" y="0"/>
                  </a:moveTo>
                  <a:lnTo>
                    <a:pt x="1" y="10934"/>
                  </a:lnTo>
                  <a:lnTo>
                    <a:pt x="2040" y="11745"/>
                  </a:lnTo>
                  <a:lnTo>
                    <a:pt x="2040" y="12692"/>
                  </a:lnTo>
                  <a:cubicBezTo>
                    <a:pt x="2040" y="13374"/>
                    <a:pt x="2584" y="13933"/>
                    <a:pt x="3257" y="13933"/>
                  </a:cubicBezTo>
                  <a:cubicBezTo>
                    <a:pt x="3283" y="13933"/>
                    <a:pt x="3309" y="13932"/>
                    <a:pt x="3336" y="13931"/>
                  </a:cubicBezTo>
                  <a:cubicBezTo>
                    <a:pt x="3980" y="13898"/>
                    <a:pt x="4486" y="13357"/>
                    <a:pt x="4486" y="12703"/>
                  </a:cubicBezTo>
                  <a:lnTo>
                    <a:pt x="4486" y="11891"/>
                  </a:lnTo>
                  <a:lnTo>
                    <a:pt x="5332" y="11891"/>
                  </a:lnTo>
                  <a:lnTo>
                    <a:pt x="5332" y="12692"/>
                  </a:lnTo>
                  <a:cubicBezTo>
                    <a:pt x="5332" y="13374"/>
                    <a:pt x="5876" y="13933"/>
                    <a:pt x="6549" y="13933"/>
                  </a:cubicBezTo>
                  <a:cubicBezTo>
                    <a:pt x="6575" y="13933"/>
                    <a:pt x="6601" y="13932"/>
                    <a:pt x="6628" y="13931"/>
                  </a:cubicBezTo>
                  <a:cubicBezTo>
                    <a:pt x="7272" y="13898"/>
                    <a:pt x="7778" y="13357"/>
                    <a:pt x="7778" y="12703"/>
                  </a:cubicBezTo>
                  <a:lnTo>
                    <a:pt x="7778" y="11745"/>
                  </a:lnTo>
                  <a:lnTo>
                    <a:pt x="9817" y="10934"/>
                  </a:lnTo>
                  <a:lnTo>
                    <a:pt x="98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4929438" y="3322425"/>
              <a:ext cx="61425" cy="81975"/>
            </a:xfrm>
            <a:custGeom>
              <a:avLst/>
              <a:gdLst/>
              <a:ahLst/>
              <a:cxnLst/>
              <a:rect l="l" t="t" r="r" b="b"/>
              <a:pathLst>
                <a:path w="2457" h="3279" extrusionOk="0">
                  <a:moveTo>
                    <a:pt x="1229" y="1296"/>
                  </a:moveTo>
                  <a:cubicBezTo>
                    <a:pt x="1453" y="1623"/>
                    <a:pt x="1634" y="1937"/>
                    <a:pt x="1634" y="2051"/>
                  </a:cubicBezTo>
                  <a:cubicBezTo>
                    <a:pt x="1634" y="2275"/>
                    <a:pt x="1453" y="2456"/>
                    <a:pt x="1229" y="2456"/>
                  </a:cubicBezTo>
                  <a:cubicBezTo>
                    <a:pt x="1001" y="2456"/>
                    <a:pt x="823" y="2275"/>
                    <a:pt x="823" y="2051"/>
                  </a:cubicBezTo>
                  <a:cubicBezTo>
                    <a:pt x="823" y="1937"/>
                    <a:pt x="991" y="1623"/>
                    <a:pt x="1229" y="1296"/>
                  </a:cubicBezTo>
                  <a:close/>
                  <a:moveTo>
                    <a:pt x="1229" y="0"/>
                  </a:moveTo>
                  <a:cubicBezTo>
                    <a:pt x="823" y="474"/>
                    <a:pt x="1" y="1420"/>
                    <a:pt x="1" y="2051"/>
                  </a:cubicBezTo>
                  <a:cubicBezTo>
                    <a:pt x="1" y="2727"/>
                    <a:pt x="552" y="3279"/>
                    <a:pt x="1229" y="3279"/>
                  </a:cubicBezTo>
                  <a:cubicBezTo>
                    <a:pt x="1905" y="3279"/>
                    <a:pt x="2457" y="2727"/>
                    <a:pt x="2457" y="2051"/>
                  </a:cubicBezTo>
                  <a:cubicBezTo>
                    <a:pt x="2457" y="1420"/>
                    <a:pt x="1634" y="474"/>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49"/>
          <p:cNvGrpSpPr/>
          <p:nvPr/>
        </p:nvGrpSpPr>
        <p:grpSpPr>
          <a:xfrm>
            <a:off x="1849700" y="3240675"/>
            <a:ext cx="286875" cy="348000"/>
            <a:chOff x="1835338" y="3240675"/>
            <a:chExt cx="286875" cy="348000"/>
          </a:xfrm>
        </p:grpSpPr>
        <p:sp>
          <p:nvSpPr>
            <p:cNvPr id="1249" name="Google Shape;1249;p49"/>
            <p:cNvSpPr/>
            <p:nvPr/>
          </p:nvSpPr>
          <p:spPr>
            <a:xfrm>
              <a:off x="1835338" y="3240675"/>
              <a:ext cx="286875" cy="348000"/>
            </a:xfrm>
            <a:custGeom>
              <a:avLst/>
              <a:gdLst/>
              <a:ahLst/>
              <a:cxnLst/>
              <a:rect l="l" t="t" r="r" b="b"/>
              <a:pathLst>
                <a:path w="11475" h="13920" extrusionOk="0">
                  <a:moveTo>
                    <a:pt x="7812" y="812"/>
                  </a:moveTo>
                  <a:cubicBezTo>
                    <a:pt x="8004" y="2299"/>
                    <a:pt x="9175" y="3473"/>
                    <a:pt x="10663" y="3665"/>
                  </a:cubicBezTo>
                  <a:lnTo>
                    <a:pt x="10663" y="6278"/>
                  </a:lnTo>
                  <a:cubicBezTo>
                    <a:pt x="10663" y="9389"/>
                    <a:pt x="8691" y="12105"/>
                    <a:pt x="5737" y="13065"/>
                  </a:cubicBezTo>
                  <a:cubicBezTo>
                    <a:pt x="2786" y="12105"/>
                    <a:pt x="812" y="9389"/>
                    <a:pt x="812" y="6278"/>
                  </a:cubicBezTo>
                  <a:lnTo>
                    <a:pt x="812" y="3665"/>
                  </a:lnTo>
                  <a:cubicBezTo>
                    <a:pt x="2299" y="3473"/>
                    <a:pt x="3473" y="2299"/>
                    <a:pt x="3665" y="812"/>
                  </a:cubicBezTo>
                  <a:close/>
                  <a:moveTo>
                    <a:pt x="2854" y="0"/>
                  </a:moveTo>
                  <a:lnTo>
                    <a:pt x="2854" y="1434"/>
                  </a:lnTo>
                  <a:cubicBezTo>
                    <a:pt x="2854" y="2221"/>
                    <a:pt x="2210" y="2854"/>
                    <a:pt x="1420" y="2854"/>
                  </a:cubicBezTo>
                  <a:lnTo>
                    <a:pt x="0" y="2854"/>
                  </a:lnTo>
                  <a:lnTo>
                    <a:pt x="0" y="6267"/>
                  </a:lnTo>
                  <a:cubicBezTo>
                    <a:pt x="0" y="7993"/>
                    <a:pt x="541" y="9627"/>
                    <a:pt x="1555" y="11001"/>
                  </a:cubicBezTo>
                  <a:cubicBezTo>
                    <a:pt x="3270" y="13322"/>
                    <a:pt x="5670" y="13887"/>
                    <a:pt x="5737" y="13920"/>
                  </a:cubicBezTo>
                  <a:cubicBezTo>
                    <a:pt x="5862" y="13852"/>
                    <a:pt x="8182" y="13346"/>
                    <a:pt x="9919" y="11001"/>
                  </a:cubicBezTo>
                  <a:cubicBezTo>
                    <a:pt x="10933" y="9627"/>
                    <a:pt x="11474" y="7993"/>
                    <a:pt x="11474" y="6267"/>
                  </a:cubicBezTo>
                  <a:lnTo>
                    <a:pt x="11474" y="2854"/>
                  </a:lnTo>
                  <a:lnTo>
                    <a:pt x="10022" y="2854"/>
                  </a:lnTo>
                  <a:cubicBezTo>
                    <a:pt x="9232" y="2854"/>
                    <a:pt x="8588" y="2221"/>
                    <a:pt x="8588" y="1434"/>
                  </a:cubicBezTo>
                  <a:lnTo>
                    <a:pt x="8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1876238" y="3281575"/>
              <a:ext cx="204575" cy="264025"/>
            </a:xfrm>
            <a:custGeom>
              <a:avLst/>
              <a:gdLst/>
              <a:ahLst/>
              <a:cxnLst/>
              <a:rect l="l" t="t" r="r" b="b"/>
              <a:pathLst>
                <a:path w="8183" h="10561" extrusionOk="0">
                  <a:moveTo>
                    <a:pt x="4948" y="812"/>
                  </a:moveTo>
                  <a:cubicBezTo>
                    <a:pt x="5432" y="1880"/>
                    <a:pt x="6300" y="2749"/>
                    <a:pt x="7371" y="3246"/>
                  </a:cubicBezTo>
                  <a:lnTo>
                    <a:pt x="7371" y="4507"/>
                  </a:lnTo>
                  <a:lnTo>
                    <a:pt x="5657" y="4507"/>
                  </a:lnTo>
                  <a:cubicBezTo>
                    <a:pt x="5397" y="3752"/>
                    <a:pt x="4610" y="2841"/>
                    <a:pt x="4090" y="2254"/>
                  </a:cubicBezTo>
                  <a:cubicBezTo>
                    <a:pt x="3571" y="2827"/>
                    <a:pt x="2773" y="3752"/>
                    <a:pt x="2524" y="4507"/>
                  </a:cubicBezTo>
                  <a:lnTo>
                    <a:pt x="812" y="4507"/>
                  </a:lnTo>
                  <a:lnTo>
                    <a:pt x="812" y="3246"/>
                  </a:lnTo>
                  <a:cubicBezTo>
                    <a:pt x="1880" y="2749"/>
                    <a:pt x="2738" y="1880"/>
                    <a:pt x="3233" y="812"/>
                  </a:cubicBezTo>
                  <a:close/>
                  <a:moveTo>
                    <a:pt x="4101" y="3503"/>
                  </a:moveTo>
                  <a:cubicBezTo>
                    <a:pt x="4531" y="4058"/>
                    <a:pt x="4924" y="4667"/>
                    <a:pt x="4924" y="4923"/>
                  </a:cubicBezTo>
                  <a:cubicBezTo>
                    <a:pt x="4924" y="5375"/>
                    <a:pt x="4553" y="5748"/>
                    <a:pt x="4101" y="5748"/>
                  </a:cubicBezTo>
                  <a:cubicBezTo>
                    <a:pt x="3652" y="5748"/>
                    <a:pt x="3279" y="5375"/>
                    <a:pt x="3279" y="4923"/>
                  </a:cubicBezTo>
                  <a:cubicBezTo>
                    <a:pt x="3279" y="4667"/>
                    <a:pt x="3663" y="4058"/>
                    <a:pt x="4101" y="3503"/>
                  </a:cubicBezTo>
                  <a:close/>
                  <a:moveTo>
                    <a:pt x="7326" y="5329"/>
                  </a:moveTo>
                  <a:cubicBezTo>
                    <a:pt x="7236" y="6051"/>
                    <a:pt x="6998" y="6738"/>
                    <a:pt x="6638" y="7371"/>
                  </a:cubicBezTo>
                  <a:lnTo>
                    <a:pt x="1556" y="7371"/>
                  </a:lnTo>
                  <a:cubicBezTo>
                    <a:pt x="1193" y="6738"/>
                    <a:pt x="969" y="6051"/>
                    <a:pt x="880" y="5329"/>
                  </a:cubicBezTo>
                  <a:lnTo>
                    <a:pt x="2524" y="5329"/>
                  </a:lnTo>
                  <a:cubicBezTo>
                    <a:pt x="2705" y="6030"/>
                    <a:pt x="3347" y="6546"/>
                    <a:pt x="4101" y="6546"/>
                  </a:cubicBezTo>
                  <a:cubicBezTo>
                    <a:pt x="4856" y="6546"/>
                    <a:pt x="5500" y="6030"/>
                    <a:pt x="5681" y="5329"/>
                  </a:cubicBezTo>
                  <a:close/>
                  <a:moveTo>
                    <a:pt x="6073" y="8215"/>
                  </a:moveTo>
                  <a:cubicBezTo>
                    <a:pt x="5532" y="8846"/>
                    <a:pt x="4856" y="9354"/>
                    <a:pt x="4101" y="9692"/>
                  </a:cubicBezTo>
                  <a:cubicBezTo>
                    <a:pt x="3336" y="9354"/>
                    <a:pt x="2659" y="8846"/>
                    <a:pt x="2119" y="8215"/>
                  </a:cubicBezTo>
                  <a:close/>
                  <a:moveTo>
                    <a:pt x="2681" y="1"/>
                  </a:moveTo>
                  <a:cubicBezTo>
                    <a:pt x="2624" y="90"/>
                    <a:pt x="2175" y="1837"/>
                    <a:pt x="258" y="2592"/>
                  </a:cubicBezTo>
                  <a:lnTo>
                    <a:pt x="1" y="2692"/>
                  </a:lnTo>
                  <a:lnTo>
                    <a:pt x="1" y="4642"/>
                  </a:lnTo>
                  <a:cubicBezTo>
                    <a:pt x="1" y="6005"/>
                    <a:pt x="417" y="7304"/>
                    <a:pt x="1229" y="8397"/>
                  </a:cubicBezTo>
                  <a:cubicBezTo>
                    <a:pt x="2446" y="10041"/>
                    <a:pt x="4001" y="10515"/>
                    <a:pt x="4090" y="10561"/>
                  </a:cubicBezTo>
                  <a:cubicBezTo>
                    <a:pt x="4180" y="10515"/>
                    <a:pt x="5735" y="10041"/>
                    <a:pt x="6941" y="8397"/>
                  </a:cubicBezTo>
                  <a:cubicBezTo>
                    <a:pt x="7753" y="7304"/>
                    <a:pt x="8183" y="6005"/>
                    <a:pt x="8183" y="4642"/>
                  </a:cubicBezTo>
                  <a:lnTo>
                    <a:pt x="8183" y="2692"/>
                  </a:lnTo>
                  <a:lnTo>
                    <a:pt x="7923" y="2592"/>
                  </a:lnTo>
                  <a:cubicBezTo>
                    <a:pt x="6006" y="1837"/>
                    <a:pt x="5546" y="79"/>
                    <a:pt x="5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49"/>
          <p:cNvGrpSpPr/>
          <p:nvPr/>
        </p:nvGrpSpPr>
        <p:grpSpPr>
          <a:xfrm>
            <a:off x="3275875" y="3240400"/>
            <a:ext cx="348275" cy="348375"/>
            <a:chOff x="3295188" y="3240400"/>
            <a:chExt cx="348275" cy="348375"/>
          </a:xfrm>
        </p:grpSpPr>
        <p:sp>
          <p:nvSpPr>
            <p:cNvPr id="1252" name="Google Shape;1252;p49"/>
            <p:cNvSpPr/>
            <p:nvPr/>
          </p:nvSpPr>
          <p:spPr>
            <a:xfrm>
              <a:off x="3295188" y="3240400"/>
              <a:ext cx="348275" cy="348375"/>
            </a:xfrm>
            <a:custGeom>
              <a:avLst/>
              <a:gdLst/>
              <a:ahLst/>
              <a:cxnLst/>
              <a:rect l="l" t="t" r="r" b="b"/>
              <a:pathLst>
                <a:path w="13931" h="13935" extrusionOk="0">
                  <a:moveTo>
                    <a:pt x="2456" y="823"/>
                  </a:moveTo>
                  <a:lnTo>
                    <a:pt x="2456" y="3270"/>
                  </a:lnTo>
                  <a:lnTo>
                    <a:pt x="823" y="3270"/>
                  </a:lnTo>
                  <a:lnTo>
                    <a:pt x="823" y="823"/>
                  </a:lnTo>
                  <a:close/>
                  <a:moveTo>
                    <a:pt x="4712" y="5737"/>
                  </a:moveTo>
                  <a:cubicBezTo>
                    <a:pt x="5275" y="5737"/>
                    <a:pt x="5737" y="6200"/>
                    <a:pt x="5737" y="6763"/>
                  </a:cubicBezTo>
                  <a:cubicBezTo>
                    <a:pt x="5737" y="7328"/>
                    <a:pt x="5275" y="7788"/>
                    <a:pt x="4712" y="7788"/>
                  </a:cubicBezTo>
                  <a:cubicBezTo>
                    <a:pt x="4147" y="7788"/>
                    <a:pt x="3684" y="7328"/>
                    <a:pt x="3684" y="6763"/>
                  </a:cubicBezTo>
                  <a:cubicBezTo>
                    <a:pt x="3684" y="6200"/>
                    <a:pt x="4147" y="5737"/>
                    <a:pt x="4712" y="5737"/>
                  </a:cubicBezTo>
                  <a:close/>
                  <a:moveTo>
                    <a:pt x="11407" y="6154"/>
                  </a:moveTo>
                  <a:cubicBezTo>
                    <a:pt x="12319" y="6154"/>
                    <a:pt x="13062" y="6876"/>
                    <a:pt x="13084" y="7788"/>
                  </a:cubicBezTo>
                  <a:lnTo>
                    <a:pt x="6560" y="7788"/>
                  </a:lnTo>
                  <a:lnTo>
                    <a:pt x="6560" y="6154"/>
                  </a:lnTo>
                  <a:close/>
                  <a:moveTo>
                    <a:pt x="13119" y="8599"/>
                  </a:moveTo>
                  <a:lnTo>
                    <a:pt x="13119" y="9424"/>
                  </a:lnTo>
                  <a:lnTo>
                    <a:pt x="823" y="9424"/>
                  </a:lnTo>
                  <a:lnTo>
                    <a:pt x="823" y="8599"/>
                  </a:lnTo>
                  <a:close/>
                  <a:moveTo>
                    <a:pt x="11080" y="10257"/>
                  </a:moveTo>
                  <a:lnTo>
                    <a:pt x="11080" y="11080"/>
                  </a:lnTo>
                  <a:lnTo>
                    <a:pt x="2886" y="11080"/>
                  </a:lnTo>
                  <a:lnTo>
                    <a:pt x="2886" y="10257"/>
                  </a:lnTo>
                  <a:close/>
                  <a:moveTo>
                    <a:pt x="2456" y="12297"/>
                  </a:moveTo>
                  <a:cubicBezTo>
                    <a:pt x="2684" y="12297"/>
                    <a:pt x="2873" y="12478"/>
                    <a:pt x="2873" y="12703"/>
                  </a:cubicBezTo>
                  <a:cubicBezTo>
                    <a:pt x="2873" y="12927"/>
                    <a:pt x="2684" y="13108"/>
                    <a:pt x="2456" y="13108"/>
                  </a:cubicBezTo>
                  <a:cubicBezTo>
                    <a:pt x="2232" y="13108"/>
                    <a:pt x="2051" y="12927"/>
                    <a:pt x="2051" y="12703"/>
                  </a:cubicBezTo>
                  <a:cubicBezTo>
                    <a:pt x="2051" y="12478"/>
                    <a:pt x="2232" y="12297"/>
                    <a:pt x="2456" y="12297"/>
                  </a:cubicBezTo>
                  <a:close/>
                  <a:moveTo>
                    <a:pt x="11475" y="12297"/>
                  </a:moveTo>
                  <a:cubicBezTo>
                    <a:pt x="11699" y="12297"/>
                    <a:pt x="11880" y="12478"/>
                    <a:pt x="11880" y="12703"/>
                  </a:cubicBezTo>
                  <a:cubicBezTo>
                    <a:pt x="11880" y="12927"/>
                    <a:pt x="11699" y="13108"/>
                    <a:pt x="11475" y="13108"/>
                  </a:cubicBezTo>
                  <a:cubicBezTo>
                    <a:pt x="11247" y="13108"/>
                    <a:pt x="11069" y="12927"/>
                    <a:pt x="11069" y="12703"/>
                  </a:cubicBezTo>
                  <a:cubicBezTo>
                    <a:pt x="11069" y="12478"/>
                    <a:pt x="11247" y="12297"/>
                    <a:pt x="11475" y="12297"/>
                  </a:cubicBezTo>
                  <a:close/>
                  <a:moveTo>
                    <a:pt x="0" y="0"/>
                  </a:moveTo>
                  <a:lnTo>
                    <a:pt x="0" y="4082"/>
                  </a:lnTo>
                  <a:lnTo>
                    <a:pt x="1228" y="4082"/>
                  </a:lnTo>
                  <a:lnTo>
                    <a:pt x="1228" y="7788"/>
                  </a:lnTo>
                  <a:lnTo>
                    <a:pt x="0" y="7788"/>
                  </a:lnTo>
                  <a:lnTo>
                    <a:pt x="0" y="10257"/>
                  </a:lnTo>
                  <a:lnTo>
                    <a:pt x="2040" y="10257"/>
                  </a:lnTo>
                  <a:lnTo>
                    <a:pt x="2040" y="11553"/>
                  </a:lnTo>
                  <a:cubicBezTo>
                    <a:pt x="1545" y="11734"/>
                    <a:pt x="1196" y="12218"/>
                    <a:pt x="1228" y="12781"/>
                  </a:cubicBezTo>
                  <a:cubicBezTo>
                    <a:pt x="1264" y="13400"/>
                    <a:pt x="1780" y="13909"/>
                    <a:pt x="2400" y="13931"/>
                  </a:cubicBezTo>
                  <a:cubicBezTo>
                    <a:pt x="2420" y="13932"/>
                    <a:pt x="2441" y="13932"/>
                    <a:pt x="2462" y="13932"/>
                  </a:cubicBezTo>
                  <a:cubicBezTo>
                    <a:pt x="3134" y="13932"/>
                    <a:pt x="3674" y="13380"/>
                    <a:pt x="3674" y="12713"/>
                  </a:cubicBezTo>
                  <a:cubicBezTo>
                    <a:pt x="3674" y="12400"/>
                    <a:pt x="3563" y="12105"/>
                    <a:pt x="3360" y="11891"/>
                  </a:cubicBezTo>
                  <a:lnTo>
                    <a:pt x="10571" y="11891"/>
                  </a:lnTo>
                  <a:cubicBezTo>
                    <a:pt x="10358" y="12129"/>
                    <a:pt x="10233" y="12454"/>
                    <a:pt x="10268" y="12805"/>
                  </a:cubicBezTo>
                  <a:cubicBezTo>
                    <a:pt x="10312" y="13400"/>
                    <a:pt x="10785" y="13887"/>
                    <a:pt x="11394" y="13931"/>
                  </a:cubicBezTo>
                  <a:cubicBezTo>
                    <a:pt x="11426" y="13933"/>
                    <a:pt x="11459" y="13934"/>
                    <a:pt x="11491" y="13934"/>
                  </a:cubicBezTo>
                  <a:cubicBezTo>
                    <a:pt x="12159" y="13934"/>
                    <a:pt x="12703" y="13382"/>
                    <a:pt x="12703" y="12713"/>
                  </a:cubicBezTo>
                  <a:cubicBezTo>
                    <a:pt x="12703" y="12172"/>
                    <a:pt x="12365" y="11723"/>
                    <a:pt x="11891" y="11553"/>
                  </a:cubicBezTo>
                  <a:lnTo>
                    <a:pt x="11891" y="10257"/>
                  </a:lnTo>
                  <a:lnTo>
                    <a:pt x="13931" y="10257"/>
                  </a:lnTo>
                  <a:lnTo>
                    <a:pt x="13931" y="7788"/>
                  </a:lnTo>
                  <a:cubicBezTo>
                    <a:pt x="13896" y="6435"/>
                    <a:pt x="12792" y="5332"/>
                    <a:pt x="11429" y="5332"/>
                  </a:cubicBezTo>
                  <a:lnTo>
                    <a:pt x="5905" y="5332"/>
                  </a:lnTo>
                  <a:cubicBezTo>
                    <a:pt x="5587" y="5078"/>
                    <a:pt x="5190" y="4926"/>
                    <a:pt x="4755" y="4926"/>
                  </a:cubicBezTo>
                  <a:cubicBezTo>
                    <a:pt x="4591" y="4926"/>
                    <a:pt x="4422" y="4948"/>
                    <a:pt x="4250" y="4994"/>
                  </a:cubicBezTo>
                  <a:cubicBezTo>
                    <a:pt x="3652" y="5150"/>
                    <a:pt x="3168" y="5624"/>
                    <a:pt x="2997" y="6222"/>
                  </a:cubicBezTo>
                  <a:cubicBezTo>
                    <a:pt x="2830" y="6798"/>
                    <a:pt x="2941" y="7360"/>
                    <a:pt x="3225" y="7788"/>
                  </a:cubicBezTo>
                  <a:lnTo>
                    <a:pt x="2040" y="7788"/>
                  </a:lnTo>
                  <a:lnTo>
                    <a:pt x="2040" y="4082"/>
                  </a:lnTo>
                  <a:lnTo>
                    <a:pt x="3268" y="4082"/>
                  </a:lnTo>
                  <a:lnTo>
                    <a:pt x="3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3541138" y="3242975"/>
              <a:ext cx="61475" cy="89875"/>
            </a:xfrm>
            <a:custGeom>
              <a:avLst/>
              <a:gdLst/>
              <a:ahLst/>
              <a:cxnLst/>
              <a:rect l="l" t="t" r="r" b="b"/>
              <a:pathLst>
                <a:path w="2459" h="3595" extrusionOk="0">
                  <a:moveTo>
                    <a:pt x="1231" y="1488"/>
                  </a:moveTo>
                  <a:cubicBezTo>
                    <a:pt x="1466" y="1883"/>
                    <a:pt x="1637" y="2232"/>
                    <a:pt x="1637" y="2367"/>
                  </a:cubicBezTo>
                  <a:cubicBezTo>
                    <a:pt x="1637" y="2591"/>
                    <a:pt x="1455" y="2773"/>
                    <a:pt x="1231" y="2773"/>
                  </a:cubicBezTo>
                  <a:cubicBezTo>
                    <a:pt x="1004" y="2773"/>
                    <a:pt x="812" y="2591"/>
                    <a:pt x="812" y="2367"/>
                  </a:cubicBezTo>
                  <a:cubicBezTo>
                    <a:pt x="825" y="2232"/>
                    <a:pt x="993" y="1883"/>
                    <a:pt x="1231" y="1488"/>
                  </a:cubicBezTo>
                  <a:close/>
                  <a:moveTo>
                    <a:pt x="1231" y="0"/>
                  </a:moveTo>
                  <a:cubicBezTo>
                    <a:pt x="925" y="427"/>
                    <a:pt x="722" y="709"/>
                    <a:pt x="463" y="1171"/>
                  </a:cubicBezTo>
                  <a:cubicBezTo>
                    <a:pt x="46" y="1883"/>
                    <a:pt x="0" y="2196"/>
                    <a:pt x="0" y="2367"/>
                  </a:cubicBezTo>
                  <a:cubicBezTo>
                    <a:pt x="0" y="3043"/>
                    <a:pt x="555" y="3595"/>
                    <a:pt x="1231" y="3595"/>
                  </a:cubicBezTo>
                  <a:cubicBezTo>
                    <a:pt x="1907" y="3595"/>
                    <a:pt x="2459" y="3043"/>
                    <a:pt x="2459" y="2367"/>
                  </a:cubicBezTo>
                  <a:cubicBezTo>
                    <a:pt x="2459" y="2196"/>
                    <a:pt x="2402" y="1883"/>
                    <a:pt x="1986" y="1171"/>
                  </a:cubicBezTo>
                  <a:cubicBezTo>
                    <a:pt x="1726" y="709"/>
                    <a:pt x="1523" y="427"/>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49"/>
          <p:cNvGrpSpPr/>
          <p:nvPr/>
        </p:nvGrpSpPr>
        <p:grpSpPr>
          <a:xfrm>
            <a:off x="4021163" y="3240400"/>
            <a:ext cx="348275" cy="348275"/>
            <a:chOff x="4030863" y="3240400"/>
            <a:chExt cx="348275" cy="348275"/>
          </a:xfrm>
        </p:grpSpPr>
        <p:sp>
          <p:nvSpPr>
            <p:cNvPr id="1255" name="Google Shape;1255;p49"/>
            <p:cNvSpPr/>
            <p:nvPr/>
          </p:nvSpPr>
          <p:spPr>
            <a:xfrm>
              <a:off x="4080163" y="3394225"/>
              <a:ext cx="100375" cy="153600"/>
            </a:xfrm>
            <a:custGeom>
              <a:avLst/>
              <a:gdLst/>
              <a:ahLst/>
              <a:cxnLst/>
              <a:rect l="l" t="t" r="r" b="b"/>
              <a:pathLst>
                <a:path w="4015" h="6144" extrusionOk="0">
                  <a:moveTo>
                    <a:pt x="2007" y="823"/>
                  </a:moveTo>
                  <a:cubicBezTo>
                    <a:pt x="2648" y="823"/>
                    <a:pt x="3157" y="1364"/>
                    <a:pt x="3111" y="2008"/>
                  </a:cubicBezTo>
                  <a:lnTo>
                    <a:pt x="2919" y="4475"/>
                  </a:lnTo>
                  <a:cubicBezTo>
                    <a:pt x="2886" y="4948"/>
                    <a:pt x="2481" y="5322"/>
                    <a:pt x="2007" y="5322"/>
                  </a:cubicBezTo>
                  <a:cubicBezTo>
                    <a:pt x="1534" y="5322"/>
                    <a:pt x="1128" y="4948"/>
                    <a:pt x="1093" y="4475"/>
                  </a:cubicBezTo>
                  <a:lnTo>
                    <a:pt x="904" y="2008"/>
                  </a:lnTo>
                  <a:cubicBezTo>
                    <a:pt x="847" y="1378"/>
                    <a:pt x="1353" y="823"/>
                    <a:pt x="2007" y="823"/>
                  </a:cubicBezTo>
                  <a:close/>
                  <a:moveTo>
                    <a:pt x="2007" y="1"/>
                  </a:moveTo>
                  <a:cubicBezTo>
                    <a:pt x="879" y="1"/>
                    <a:pt x="0" y="958"/>
                    <a:pt x="79" y="2076"/>
                  </a:cubicBezTo>
                  <a:lnTo>
                    <a:pt x="271" y="4542"/>
                  </a:lnTo>
                  <a:cubicBezTo>
                    <a:pt x="338" y="5446"/>
                    <a:pt x="1093" y="6144"/>
                    <a:pt x="2007" y="6144"/>
                  </a:cubicBezTo>
                  <a:cubicBezTo>
                    <a:pt x="2908" y="6144"/>
                    <a:pt x="3663" y="5446"/>
                    <a:pt x="3730" y="4542"/>
                  </a:cubicBezTo>
                  <a:lnTo>
                    <a:pt x="3922" y="2076"/>
                  </a:lnTo>
                  <a:cubicBezTo>
                    <a:pt x="4014" y="958"/>
                    <a:pt x="3122" y="1"/>
                    <a:pt x="20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4229538" y="3394225"/>
              <a:ext cx="100300" cy="153600"/>
            </a:xfrm>
            <a:custGeom>
              <a:avLst/>
              <a:gdLst/>
              <a:ahLst/>
              <a:cxnLst/>
              <a:rect l="l" t="t" r="r" b="b"/>
              <a:pathLst>
                <a:path w="4012" h="6144" extrusionOk="0">
                  <a:moveTo>
                    <a:pt x="2005" y="823"/>
                  </a:moveTo>
                  <a:cubicBezTo>
                    <a:pt x="2649" y="823"/>
                    <a:pt x="3165" y="1364"/>
                    <a:pt x="3111" y="2008"/>
                  </a:cubicBezTo>
                  <a:lnTo>
                    <a:pt x="2919" y="4475"/>
                  </a:lnTo>
                  <a:cubicBezTo>
                    <a:pt x="2884" y="4948"/>
                    <a:pt x="2478" y="5322"/>
                    <a:pt x="2005" y="5322"/>
                  </a:cubicBezTo>
                  <a:cubicBezTo>
                    <a:pt x="1531" y="5322"/>
                    <a:pt x="1126" y="4948"/>
                    <a:pt x="1093" y="4475"/>
                  </a:cubicBezTo>
                  <a:lnTo>
                    <a:pt x="901" y="2008"/>
                  </a:lnTo>
                  <a:cubicBezTo>
                    <a:pt x="855" y="1378"/>
                    <a:pt x="1353" y="823"/>
                    <a:pt x="2005" y="823"/>
                  </a:cubicBezTo>
                  <a:close/>
                  <a:moveTo>
                    <a:pt x="2005" y="1"/>
                  </a:moveTo>
                  <a:cubicBezTo>
                    <a:pt x="890" y="1"/>
                    <a:pt x="0" y="958"/>
                    <a:pt x="90" y="2076"/>
                  </a:cubicBezTo>
                  <a:lnTo>
                    <a:pt x="271" y="4542"/>
                  </a:lnTo>
                  <a:cubicBezTo>
                    <a:pt x="349" y="5446"/>
                    <a:pt x="1104" y="6144"/>
                    <a:pt x="2005" y="6144"/>
                  </a:cubicBezTo>
                  <a:cubicBezTo>
                    <a:pt x="2919" y="6144"/>
                    <a:pt x="3674" y="5446"/>
                    <a:pt x="3741" y="4542"/>
                  </a:cubicBezTo>
                  <a:lnTo>
                    <a:pt x="3933" y="2076"/>
                  </a:lnTo>
                  <a:cubicBezTo>
                    <a:pt x="4012" y="958"/>
                    <a:pt x="3133" y="1"/>
                    <a:pt x="2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4030863" y="3240400"/>
              <a:ext cx="348275" cy="348275"/>
            </a:xfrm>
            <a:custGeom>
              <a:avLst/>
              <a:gdLst/>
              <a:ahLst/>
              <a:cxnLst/>
              <a:rect l="l" t="t" r="r" b="b"/>
              <a:pathLst>
                <a:path w="13931" h="13931" extrusionOk="0">
                  <a:moveTo>
                    <a:pt x="12240" y="823"/>
                  </a:moveTo>
                  <a:cubicBezTo>
                    <a:pt x="12724" y="823"/>
                    <a:pt x="13109" y="1217"/>
                    <a:pt x="13109" y="1691"/>
                  </a:cubicBezTo>
                  <a:lnTo>
                    <a:pt x="13109" y="12240"/>
                  </a:lnTo>
                  <a:cubicBezTo>
                    <a:pt x="13109" y="12724"/>
                    <a:pt x="12724" y="13119"/>
                    <a:pt x="12240" y="13119"/>
                  </a:cubicBezTo>
                  <a:lnTo>
                    <a:pt x="7371" y="13119"/>
                  </a:lnTo>
                  <a:lnTo>
                    <a:pt x="7371" y="10257"/>
                  </a:lnTo>
                  <a:lnTo>
                    <a:pt x="6560" y="10257"/>
                  </a:lnTo>
                  <a:lnTo>
                    <a:pt x="6560" y="13119"/>
                  </a:lnTo>
                  <a:lnTo>
                    <a:pt x="1691" y="13119"/>
                  </a:lnTo>
                  <a:cubicBezTo>
                    <a:pt x="1207" y="13119"/>
                    <a:pt x="812" y="12724"/>
                    <a:pt x="812" y="12240"/>
                  </a:cubicBezTo>
                  <a:lnTo>
                    <a:pt x="812" y="1691"/>
                  </a:lnTo>
                  <a:cubicBezTo>
                    <a:pt x="812" y="1217"/>
                    <a:pt x="1207" y="823"/>
                    <a:pt x="1691" y="823"/>
                  </a:cubicBezTo>
                  <a:close/>
                  <a:moveTo>
                    <a:pt x="1691" y="0"/>
                  </a:moveTo>
                  <a:cubicBezTo>
                    <a:pt x="755" y="0"/>
                    <a:pt x="0" y="768"/>
                    <a:pt x="0" y="1702"/>
                  </a:cubicBezTo>
                  <a:lnTo>
                    <a:pt x="0" y="12240"/>
                  </a:lnTo>
                  <a:cubicBezTo>
                    <a:pt x="0" y="13176"/>
                    <a:pt x="755" y="13931"/>
                    <a:pt x="1691" y="13931"/>
                  </a:cubicBezTo>
                  <a:lnTo>
                    <a:pt x="12240" y="13931"/>
                  </a:lnTo>
                  <a:cubicBezTo>
                    <a:pt x="13176" y="13931"/>
                    <a:pt x="13931" y="13176"/>
                    <a:pt x="13931" y="12240"/>
                  </a:cubicBezTo>
                  <a:lnTo>
                    <a:pt x="13931" y="1702"/>
                  </a:lnTo>
                  <a:cubicBezTo>
                    <a:pt x="13931" y="768"/>
                    <a:pt x="13176" y="0"/>
                    <a:pt x="12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4112013" y="3281575"/>
              <a:ext cx="185975" cy="92125"/>
            </a:xfrm>
            <a:custGeom>
              <a:avLst/>
              <a:gdLst/>
              <a:ahLst/>
              <a:cxnLst/>
              <a:rect l="l" t="t" r="r" b="b"/>
              <a:pathLst>
                <a:path w="7439" h="3685" extrusionOk="0">
                  <a:moveTo>
                    <a:pt x="3720" y="823"/>
                  </a:moveTo>
                  <a:cubicBezTo>
                    <a:pt x="5004" y="823"/>
                    <a:pt x="6108" y="1678"/>
                    <a:pt x="6471" y="2873"/>
                  </a:cubicBezTo>
                  <a:lnTo>
                    <a:pt x="4983" y="2873"/>
                  </a:lnTo>
                  <a:cubicBezTo>
                    <a:pt x="4684" y="2417"/>
                    <a:pt x="4199" y="2189"/>
                    <a:pt x="3716" y="2189"/>
                  </a:cubicBezTo>
                  <a:cubicBezTo>
                    <a:pt x="3232" y="2189"/>
                    <a:pt x="2750" y="2417"/>
                    <a:pt x="2456" y="2873"/>
                  </a:cubicBezTo>
                  <a:lnTo>
                    <a:pt x="969" y="2873"/>
                  </a:lnTo>
                  <a:cubicBezTo>
                    <a:pt x="1331" y="1678"/>
                    <a:pt x="2435" y="823"/>
                    <a:pt x="3720" y="823"/>
                  </a:cubicBezTo>
                  <a:close/>
                  <a:moveTo>
                    <a:pt x="3720" y="1"/>
                  </a:moveTo>
                  <a:cubicBezTo>
                    <a:pt x="1861" y="1"/>
                    <a:pt x="292" y="1385"/>
                    <a:pt x="57" y="3233"/>
                  </a:cubicBezTo>
                  <a:lnTo>
                    <a:pt x="0" y="3685"/>
                  </a:lnTo>
                  <a:lnTo>
                    <a:pt x="2987" y="3685"/>
                  </a:lnTo>
                  <a:cubicBezTo>
                    <a:pt x="3043" y="3595"/>
                    <a:pt x="3133" y="3008"/>
                    <a:pt x="3720" y="3008"/>
                  </a:cubicBezTo>
                  <a:cubicBezTo>
                    <a:pt x="4307" y="3008"/>
                    <a:pt x="4407" y="3617"/>
                    <a:pt x="4453" y="3685"/>
                  </a:cubicBezTo>
                  <a:lnTo>
                    <a:pt x="7439" y="3685"/>
                  </a:lnTo>
                  <a:lnTo>
                    <a:pt x="7382" y="3233"/>
                  </a:lnTo>
                  <a:cubicBezTo>
                    <a:pt x="7147" y="1385"/>
                    <a:pt x="5581" y="1"/>
                    <a:pt x="3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4317988" y="3281250"/>
              <a:ext cx="20325" cy="20625"/>
            </a:xfrm>
            <a:custGeom>
              <a:avLst/>
              <a:gdLst/>
              <a:ahLst/>
              <a:cxnLst/>
              <a:rect l="l" t="t" r="r" b="b"/>
              <a:pathLst>
                <a:path w="813" h="825" extrusionOk="0">
                  <a:moveTo>
                    <a:pt x="1" y="0"/>
                  </a:moveTo>
                  <a:lnTo>
                    <a:pt x="1" y="825"/>
                  </a:lnTo>
                  <a:lnTo>
                    <a:pt x="812" y="825"/>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4071713" y="3281250"/>
              <a:ext cx="20300" cy="20625"/>
            </a:xfrm>
            <a:custGeom>
              <a:avLst/>
              <a:gdLst/>
              <a:ahLst/>
              <a:cxnLst/>
              <a:rect l="l" t="t" r="r" b="b"/>
              <a:pathLst>
                <a:path w="812" h="825" extrusionOk="0">
                  <a:moveTo>
                    <a:pt x="0" y="0"/>
                  </a:moveTo>
                  <a:lnTo>
                    <a:pt x="0" y="825"/>
                  </a:lnTo>
                  <a:lnTo>
                    <a:pt x="812" y="825"/>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49"/>
          <p:cNvGrpSpPr/>
          <p:nvPr/>
        </p:nvGrpSpPr>
        <p:grpSpPr>
          <a:xfrm>
            <a:off x="2509188" y="3240400"/>
            <a:ext cx="348300" cy="348275"/>
            <a:chOff x="2501413" y="3240400"/>
            <a:chExt cx="348300" cy="348275"/>
          </a:xfrm>
        </p:grpSpPr>
        <p:sp>
          <p:nvSpPr>
            <p:cNvPr id="1262" name="Google Shape;1262;p49"/>
            <p:cNvSpPr/>
            <p:nvPr/>
          </p:nvSpPr>
          <p:spPr>
            <a:xfrm>
              <a:off x="2501413" y="3240400"/>
              <a:ext cx="348300" cy="348275"/>
            </a:xfrm>
            <a:custGeom>
              <a:avLst/>
              <a:gdLst/>
              <a:ahLst/>
              <a:cxnLst/>
              <a:rect l="l" t="t" r="r" b="b"/>
              <a:pathLst>
                <a:path w="13932" h="13931" extrusionOk="0">
                  <a:moveTo>
                    <a:pt x="6966" y="823"/>
                  </a:moveTo>
                  <a:cubicBezTo>
                    <a:pt x="10361" y="823"/>
                    <a:pt x="13120" y="3584"/>
                    <a:pt x="13120" y="6965"/>
                  </a:cubicBezTo>
                  <a:cubicBezTo>
                    <a:pt x="13120" y="10357"/>
                    <a:pt x="10361" y="13108"/>
                    <a:pt x="6966" y="13108"/>
                  </a:cubicBezTo>
                  <a:cubicBezTo>
                    <a:pt x="3585" y="13108"/>
                    <a:pt x="826" y="10357"/>
                    <a:pt x="826" y="6965"/>
                  </a:cubicBezTo>
                  <a:cubicBezTo>
                    <a:pt x="826" y="3584"/>
                    <a:pt x="3585" y="823"/>
                    <a:pt x="6966" y="823"/>
                  </a:cubicBezTo>
                  <a:close/>
                  <a:moveTo>
                    <a:pt x="6966" y="0"/>
                  </a:moveTo>
                  <a:cubicBezTo>
                    <a:pt x="3125" y="0"/>
                    <a:pt x="1" y="3122"/>
                    <a:pt x="1" y="6965"/>
                  </a:cubicBezTo>
                  <a:cubicBezTo>
                    <a:pt x="1" y="10820"/>
                    <a:pt x="3125" y="13931"/>
                    <a:pt x="6966" y="13931"/>
                  </a:cubicBezTo>
                  <a:cubicBezTo>
                    <a:pt x="10820" y="13931"/>
                    <a:pt x="13931" y="10820"/>
                    <a:pt x="13931" y="6965"/>
                  </a:cubicBezTo>
                  <a:cubicBezTo>
                    <a:pt x="13931" y="3122"/>
                    <a:pt x="10820" y="0"/>
                    <a:pt x="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2542613" y="3281575"/>
              <a:ext cx="266250" cy="266250"/>
            </a:xfrm>
            <a:custGeom>
              <a:avLst/>
              <a:gdLst/>
              <a:ahLst/>
              <a:cxnLst/>
              <a:rect l="l" t="t" r="r" b="b"/>
              <a:pathLst>
                <a:path w="10650" h="10650" extrusionOk="0">
                  <a:moveTo>
                    <a:pt x="5318" y="823"/>
                  </a:moveTo>
                  <a:cubicBezTo>
                    <a:pt x="7809" y="823"/>
                    <a:pt x="9827" y="2841"/>
                    <a:pt x="9827" y="5318"/>
                  </a:cubicBezTo>
                  <a:cubicBezTo>
                    <a:pt x="9827" y="7810"/>
                    <a:pt x="7809" y="9828"/>
                    <a:pt x="5318" y="9828"/>
                  </a:cubicBezTo>
                  <a:cubicBezTo>
                    <a:pt x="2840" y="9828"/>
                    <a:pt x="822" y="7810"/>
                    <a:pt x="822" y="5318"/>
                  </a:cubicBezTo>
                  <a:cubicBezTo>
                    <a:pt x="822" y="2841"/>
                    <a:pt x="2840" y="823"/>
                    <a:pt x="5318" y="823"/>
                  </a:cubicBezTo>
                  <a:close/>
                  <a:moveTo>
                    <a:pt x="5318" y="1"/>
                  </a:moveTo>
                  <a:cubicBezTo>
                    <a:pt x="2388" y="1"/>
                    <a:pt x="0" y="2389"/>
                    <a:pt x="0" y="5318"/>
                  </a:cubicBezTo>
                  <a:cubicBezTo>
                    <a:pt x="0" y="8261"/>
                    <a:pt x="2388" y="10650"/>
                    <a:pt x="5318" y="10650"/>
                  </a:cubicBezTo>
                  <a:cubicBezTo>
                    <a:pt x="8261" y="10650"/>
                    <a:pt x="10649" y="8261"/>
                    <a:pt x="10649" y="5318"/>
                  </a:cubicBezTo>
                  <a:cubicBezTo>
                    <a:pt x="10649" y="2389"/>
                    <a:pt x="8261" y="1"/>
                    <a:pt x="5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2614138" y="3333100"/>
              <a:ext cx="122900" cy="158400"/>
            </a:xfrm>
            <a:custGeom>
              <a:avLst/>
              <a:gdLst/>
              <a:ahLst/>
              <a:cxnLst/>
              <a:rect l="l" t="t" r="r" b="b"/>
              <a:pathLst>
                <a:path w="4916" h="6336" extrusionOk="0">
                  <a:moveTo>
                    <a:pt x="2457" y="1207"/>
                  </a:moveTo>
                  <a:cubicBezTo>
                    <a:pt x="3190" y="2029"/>
                    <a:pt x="4104" y="3257"/>
                    <a:pt x="4104" y="3877"/>
                  </a:cubicBezTo>
                  <a:cubicBezTo>
                    <a:pt x="4104" y="4780"/>
                    <a:pt x="3360" y="5513"/>
                    <a:pt x="2457" y="5513"/>
                  </a:cubicBezTo>
                  <a:cubicBezTo>
                    <a:pt x="1556" y="5513"/>
                    <a:pt x="823" y="4780"/>
                    <a:pt x="823" y="3877"/>
                  </a:cubicBezTo>
                  <a:cubicBezTo>
                    <a:pt x="823" y="3257"/>
                    <a:pt x="1737" y="2029"/>
                    <a:pt x="2457" y="1207"/>
                  </a:cubicBezTo>
                  <a:close/>
                  <a:moveTo>
                    <a:pt x="2457" y="1"/>
                  </a:moveTo>
                  <a:cubicBezTo>
                    <a:pt x="1635" y="869"/>
                    <a:pt x="1" y="2684"/>
                    <a:pt x="1" y="3877"/>
                  </a:cubicBezTo>
                  <a:cubicBezTo>
                    <a:pt x="1" y="5229"/>
                    <a:pt x="1104" y="6336"/>
                    <a:pt x="2457" y="6336"/>
                  </a:cubicBezTo>
                  <a:cubicBezTo>
                    <a:pt x="3823" y="6336"/>
                    <a:pt x="4916" y="5229"/>
                    <a:pt x="4916" y="3877"/>
                  </a:cubicBezTo>
                  <a:cubicBezTo>
                    <a:pt x="4916" y="2470"/>
                    <a:pt x="2470" y="12"/>
                    <a:pt x="2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49"/>
          <p:cNvGrpSpPr/>
          <p:nvPr/>
        </p:nvGrpSpPr>
        <p:grpSpPr>
          <a:xfrm>
            <a:off x="1041638" y="2679125"/>
            <a:ext cx="267675" cy="348325"/>
            <a:chOff x="1041638" y="2679125"/>
            <a:chExt cx="267675" cy="348325"/>
          </a:xfrm>
        </p:grpSpPr>
        <p:sp>
          <p:nvSpPr>
            <p:cNvPr id="1266" name="Google Shape;1266;p49"/>
            <p:cNvSpPr/>
            <p:nvPr/>
          </p:nvSpPr>
          <p:spPr>
            <a:xfrm>
              <a:off x="1103638" y="2721650"/>
              <a:ext cx="143400" cy="173350"/>
            </a:xfrm>
            <a:custGeom>
              <a:avLst/>
              <a:gdLst/>
              <a:ahLst/>
              <a:cxnLst/>
              <a:rect l="l" t="t" r="r" b="b"/>
              <a:pathLst>
                <a:path w="5736" h="6934" extrusionOk="0">
                  <a:moveTo>
                    <a:pt x="2873" y="1107"/>
                  </a:moveTo>
                  <a:cubicBezTo>
                    <a:pt x="3503" y="1716"/>
                    <a:pt x="4913" y="3179"/>
                    <a:pt x="4913" y="4058"/>
                  </a:cubicBezTo>
                  <a:cubicBezTo>
                    <a:pt x="4913" y="5186"/>
                    <a:pt x="4001" y="6111"/>
                    <a:pt x="2873" y="6111"/>
                  </a:cubicBezTo>
                  <a:cubicBezTo>
                    <a:pt x="1745" y="6111"/>
                    <a:pt x="823" y="5186"/>
                    <a:pt x="823" y="4058"/>
                  </a:cubicBezTo>
                  <a:cubicBezTo>
                    <a:pt x="823" y="3179"/>
                    <a:pt x="2232" y="1716"/>
                    <a:pt x="2873" y="1107"/>
                  </a:cubicBezTo>
                  <a:close/>
                  <a:moveTo>
                    <a:pt x="2873" y="1"/>
                  </a:moveTo>
                  <a:cubicBezTo>
                    <a:pt x="2862" y="14"/>
                    <a:pt x="1" y="2392"/>
                    <a:pt x="1" y="4058"/>
                  </a:cubicBezTo>
                  <a:cubicBezTo>
                    <a:pt x="1" y="5649"/>
                    <a:pt x="1285" y="6933"/>
                    <a:pt x="2873" y="6933"/>
                  </a:cubicBezTo>
                  <a:cubicBezTo>
                    <a:pt x="4450" y="6933"/>
                    <a:pt x="5735" y="5649"/>
                    <a:pt x="5735" y="4058"/>
                  </a:cubicBezTo>
                  <a:cubicBezTo>
                    <a:pt x="5735" y="2403"/>
                    <a:pt x="2873" y="14"/>
                    <a:pt x="2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1149838" y="2791575"/>
              <a:ext cx="51000" cy="51825"/>
            </a:xfrm>
            <a:custGeom>
              <a:avLst/>
              <a:gdLst/>
              <a:ahLst/>
              <a:cxnLst/>
              <a:rect l="l" t="t" r="r" b="b"/>
              <a:pathLst>
                <a:path w="2040" h="2073" extrusionOk="0">
                  <a:moveTo>
                    <a:pt x="619" y="1"/>
                  </a:moveTo>
                  <a:lnTo>
                    <a:pt x="619" y="631"/>
                  </a:lnTo>
                  <a:lnTo>
                    <a:pt x="0" y="631"/>
                  </a:lnTo>
                  <a:lnTo>
                    <a:pt x="0" y="1442"/>
                  </a:lnTo>
                  <a:lnTo>
                    <a:pt x="619" y="1442"/>
                  </a:lnTo>
                  <a:lnTo>
                    <a:pt x="619" y="2073"/>
                  </a:lnTo>
                  <a:lnTo>
                    <a:pt x="1409" y="2073"/>
                  </a:lnTo>
                  <a:lnTo>
                    <a:pt x="1409" y="1442"/>
                  </a:lnTo>
                  <a:lnTo>
                    <a:pt x="2040" y="1442"/>
                  </a:lnTo>
                  <a:lnTo>
                    <a:pt x="2040" y="631"/>
                  </a:lnTo>
                  <a:lnTo>
                    <a:pt x="1409" y="631"/>
                  </a:lnTo>
                  <a:lnTo>
                    <a:pt x="14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1041638" y="2679125"/>
              <a:ext cx="267675" cy="348325"/>
            </a:xfrm>
            <a:custGeom>
              <a:avLst/>
              <a:gdLst/>
              <a:ahLst/>
              <a:cxnLst/>
              <a:rect l="l" t="t" r="r" b="b"/>
              <a:pathLst>
                <a:path w="10707" h="13933" extrusionOk="0">
                  <a:moveTo>
                    <a:pt x="5353" y="823"/>
                  </a:moveTo>
                  <a:cubicBezTo>
                    <a:pt x="7798" y="823"/>
                    <a:pt x="9784" y="2808"/>
                    <a:pt x="9862" y="5343"/>
                  </a:cubicBezTo>
                  <a:cubicBezTo>
                    <a:pt x="9941" y="8194"/>
                    <a:pt x="6243" y="10493"/>
                    <a:pt x="5353" y="11001"/>
                  </a:cubicBezTo>
                  <a:cubicBezTo>
                    <a:pt x="4463" y="10493"/>
                    <a:pt x="755" y="8194"/>
                    <a:pt x="844" y="5343"/>
                  </a:cubicBezTo>
                  <a:cubicBezTo>
                    <a:pt x="925" y="2808"/>
                    <a:pt x="2908" y="823"/>
                    <a:pt x="5353" y="823"/>
                  </a:cubicBezTo>
                  <a:close/>
                  <a:moveTo>
                    <a:pt x="8147" y="10009"/>
                  </a:moveTo>
                  <a:cubicBezTo>
                    <a:pt x="8848" y="10358"/>
                    <a:pt x="9243" y="10809"/>
                    <a:pt x="9243" y="11261"/>
                  </a:cubicBezTo>
                  <a:cubicBezTo>
                    <a:pt x="9243" y="11699"/>
                    <a:pt x="8859" y="12151"/>
                    <a:pt x="8204" y="12500"/>
                  </a:cubicBezTo>
                  <a:cubicBezTo>
                    <a:pt x="7421" y="12906"/>
                    <a:pt x="6387" y="13108"/>
                    <a:pt x="5353" y="13108"/>
                  </a:cubicBezTo>
                  <a:cubicBezTo>
                    <a:pt x="4319" y="13108"/>
                    <a:pt x="3285" y="12906"/>
                    <a:pt x="2502" y="12500"/>
                  </a:cubicBezTo>
                  <a:cubicBezTo>
                    <a:pt x="1837" y="12151"/>
                    <a:pt x="1453" y="11699"/>
                    <a:pt x="1453" y="11261"/>
                  </a:cubicBezTo>
                  <a:cubicBezTo>
                    <a:pt x="1453" y="10809"/>
                    <a:pt x="1858" y="10358"/>
                    <a:pt x="2559" y="10009"/>
                  </a:cubicBezTo>
                  <a:cubicBezTo>
                    <a:pt x="2570" y="10009"/>
                    <a:pt x="2570" y="10019"/>
                    <a:pt x="2581" y="10033"/>
                  </a:cubicBezTo>
                  <a:cubicBezTo>
                    <a:pt x="3360" y="10709"/>
                    <a:pt x="4306" y="11385"/>
                    <a:pt x="5353" y="11937"/>
                  </a:cubicBezTo>
                  <a:cubicBezTo>
                    <a:pt x="6389" y="11385"/>
                    <a:pt x="7336" y="10720"/>
                    <a:pt x="8126" y="10033"/>
                  </a:cubicBezTo>
                  <a:cubicBezTo>
                    <a:pt x="8126" y="10019"/>
                    <a:pt x="8137" y="10009"/>
                    <a:pt x="8147" y="10009"/>
                  </a:cubicBezTo>
                  <a:close/>
                  <a:moveTo>
                    <a:pt x="5353" y="0"/>
                  </a:moveTo>
                  <a:cubicBezTo>
                    <a:pt x="2456" y="0"/>
                    <a:pt x="125" y="2335"/>
                    <a:pt x="22" y="5310"/>
                  </a:cubicBezTo>
                  <a:cubicBezTo>
                    <a:pt x="0" y="6200"/>
                    <a:pt x="260" y="7101"/>
                    <a:pt x="812" y="7991"/>
                  </a:cubicBezTo>
                  <a:cubicBezTo>
                    <a:pt x="1104" y="8464"/>
                    <a:pt x="1477" y="8937"/>
                    <a:pt x="1940" y="9411"/>
                  </a:cubicBezTo>
                  <a:cubicBezTo>
                    <a:pt x="1104" y="9898"/>
                    <a:pt x="641" y="10560"/>
                    <a:pt x="641" y="11261"/>
                  </a:cubicBezTo>
                  <a:cubicBezTo>
                    <a:pt x="641" y="12026"/>
                    <a:pt x="1161" y="12724"/>
                    <a:pt x="2118" y="13222"/>
                  </a:cubicBezTo>
                  <a:cubicBezTo>
                    <a:pt x="3020" y="13695"/>
                    <a:pt x="4187" y="13932"/>
                    <a:pt x="5352" y="13932"/>
                  </a:cubicBezTo>
                  <a:cubicBezTo>
                    <a:pt x="6517" y="13932"/>
                    <a:pt x="7681" y="13695"/>
                    <a:pt x="8578" y="13222"/>
                  </a:cubicBezTo>
                  <a:cubicBezTo>
                    <a:pt x="9535" y="12724"/>
                    <a:pt x="10065" y="12026"/>
                    <a:pt x="10065" y="11261"/>
                  </a:cubicBezTo>
                  <a:cubicBezTo>
                    <a:pt x="10065" y="10560"/>
                    <a:pt x="9592" y="9898"/>
                    <a:pt x="8770" y="9411"/>
                  </a:cubicBezTo>
                  <a:cubicBezTo>
                    <a:pt x="9219" y="8937"/>
                    <a:pt x="9603" y="8464"/>
                    <a:pt x="9895" y="7991"/>
                  </a:cubicBezTo>
                  <a:cubicBezTo>
                    <a:pt x="10436" y="7101"/>
                    <a:pt x="10706" y="6200"/>
                    <a:pt x="10674" y="5310"/>
                  </a:cubicBezTo>
                  <a:cubicBezTo>
                    <a:pt x="10582" y="2335"/>
                    <a:pt x="8250" y="0"/>
                    <a:pt x="5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9"/>
          <p:cNvGrpSpPr/>
          <p:nvPr/>
        </p:nvGrpSpPr>
        <p:grpSpPr>
          <a:xfrm>
            <a:off x="7837800" y="2679125"/>
            <a:ext cx="245425" cy="348275"/>
            <a:chOff x="7895813" y="2679125"/>
            <a:chExt cx="245425" cy="348275"/>
          </a:xfrm>
        </p:grpSpPr>
        <p:sp>
          <p:nvSpPr>
            <p:cNvPr id="1270" name="Google Shape;1270;p49"/>
            <p:cNvSpPr/>
            <p:nvPr/>
          </p:nvSpPr>
          <p:spPr>
            <a:xfrm>
              <a:off x="7895813" y="2679125"/>
              <a:ext cx="245425" cy="348275"/>
            </a:xfrm>
            <a:custGeom>
              <a:avLst/>
              <a:gdLst/>
              <a:ahLst/>
              <a:cxnLst/>
              <a:rect l="l" t="t" r="r" b="b"/>
              <a:pathLst>
                <a:path w="9817" h="13931" extrusionOk="0">
                  <a:moveTo>
                    <a:pt x="6560" y="812"/>
                  </a:moveTo>
                  <a:lnTo>
                    <a:pt x="6560" y="1634"/>
                  </a:lnTo>
                  <a:lnTo>
                    <a:pt x="3293" y="1634"/>
                  </a:lnTo>
                  <a:lnTo>
                    <a:pt x="3293" y="812"/>
                  </a:lnTo>
                  <a:close/>
                  <a:moveTo>
                    <a:pt x="9005" y="1634"/>
                  </a:moveTo>
                  <a:lnTo>
                    <a:pt x="9005" y="13108"/>
                  </a:lnTo>
                  <a:lnTo>
                    <a:pt x="812" y="13108"/>
                  </a:lnTo>
                  <a:lnTo>
                    <a:pt x="812" y="1634"/>
                  </a:lnTo>
                  <a:lnTo>
                    <a:pt x="2446" y="1634"/>
                  </a:lnTo>
                  <a:lnTo>
                    <a:pt x="2446" y="2446"/>
                  </a:lnTo>
                  <a:lnTo>
                    <a:pt x="7372" y="2446"/>
                  </a:lnTo>
                  <a:lnTo>
                    <a:pt x="7372" y="1634"/>
                  </a:lnTo>
                  <a:close/>
                  <a:moveTo>
                    <a:pt x="2446" y="0"/>
                  </a:moveTo>
                  <a:lnTo>
                    <a:pt x="2446" y="812"/>
                  </a:lnTo>
                  <a:lnTo>
                    <a:pt x="1" y="812"/>
                  </a:lnTo>
                  <a:lnTo>
                    <a:pt x="1" y="13931"/>
                  </a:lnTo>
                  <a:lnTo>
                    <a:pt x="9817" y="13931"/>
                  </a:lnTo>
                  <a:lnTo>
                    <a:pt x="9817" y="812"/>
                  </a:lnTo>
                  <a:lnTo>
                    <a:pt x="7372" y="812"/>
                  </a:lnTo>
                  <a:lnTo>
                    <a:pt x="7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7946813" y="2760000"/>
              <a:ext cx="143450" cy="96375"/>
            </a:xfrm>
            <a:custGeom>
              <a:avLst/>
              <a:gdLst/>
              <a:ahLst/>
              <a:cxnLst/>
              <a:rect l="l" t="t" r="r" b="b"/>
              <a:pathLst>
                <a:path w="5738" h="3855" extrusionOk="0">
                  <a:moveTo>
                    <a:pt x="2018" y="0"/>
                  </a:moveTo>
                  <a:lnTo>
                    <a:pt x="1388" y="1253"/>
                  </a:lnTo>
                  <a:lnTo>
                    <a:pt x="0" y="1253"/>
                  </a:lnTo>
                  <a:lnTo>
                    <a:pt x="0" y="2075"/>
                  </a:lnTo>
                  <a:lnTo>
                    <a:pt x="1894" y="2075"/>
                  </a:lnTo>
                  <a:lnTo>
                    <a:pt x="2086" y="1691"/>
                  </a:lnTo>
                  <a:lnTo>
                    <a:pt x="3395" y="3855"/>
                  </a:lnTo>
                  <a:lnTo>
                    <a:pt x="3990" y="2075"/>
                  </a:lnTo>
                  <a:lnTo>
                    <a:pt x="5737" y="2075"/>
                  </a:lnTo>
                  <a:lnTo>
                    <a:pt x="5737" y="1253"/>
                  </a:lnTo>
                  <a:lnTo>
                    <a:pt x="3395" y="1253"/>
                  </a:lnTo>
                  <a:lnTo>
                    <a:pt x="3178" y="1916"/>
                  </a:lnTo>
                  <a:lnTo>
                    <a:pt x="20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7946813" y="2883950"/>
              <a:ext cx="30775" cy="20325"/>
            </a:xfrm>
            <a:custGeom>
              <a:avLst/>
              <a:gdLst/>
              <a:ahLst/>
              <a:cxnLst/>
              <a:rect l="l" t="t" r="r" b="b"/>
              <a:pathLst>
                <a:path w="1231" h="813" extrusionOk="0">
                  <a:moveTo>
                    <a:pt x="0" y="1"/>
                  </a:moveTo>
                  <a:lnTo>
                    <a:pt x="0" y="812"/>
                  </a:lnTo>
                  <a:lnTo>
                    <a:pt x="1231" y="812"/>
                  </a:lnTo>
                  <a:lnTo>
                    <a:pt x="1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7997863" y="2883950"/>
              <a:ext cx="92400" cy="20325"/>
            </a:xfrm>
            <a:custGeom>
              <a:avLst/>
              <a:gdLst/>
              <a:ahLst/>
              <a:cxnLst/>
              <a:rect l="l" t="t" r="r" b="b"/>
              <a:pathLst>
                <a:path w="3696" h="813" extrusionOk="0">
                  <a:moveTo>
                    <a:pt x="0" y="1"/>
                  </a:moveTo>
                  <a:lnTo>
                    <a:pt x="0" y="812"/>
                  </a:lnTo>
                  <a:lnTo>
                    <a:pt x="3695" y="812"/>
                  </a:lnTo>
                  <a:lnTo>
                    <a:pt x="3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7946813" y="2924525"/>
              <a:ext cx="30775" cy="20650"/>
            </a:xfrm>
            <a:custGeom>
              <a:avLst/>
              <a:gdLst/>
              <a:ahLst/>
              <a:cxnLst/>
              <a:rect l="l" t="t" r="r" b="b"/>
              <a:pathLst>
                <a:path w="1231" h="826" extrusionOk="0">
                  <a:moveTo>
                    <a:pt x="0" y="1"/>
                  </a:moveTo>
                  <a:lnTo>
                    <a:pt x="0" y="826"/>
                  </a:lnTo>
                  <a:lnTo>
                    <a:pt x="1231" y="826"/>
                  </a:lnTo>
                  <a:lnTo>
                    <a:pt x="1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7997863" y="2924525"/>
              <a:ext cx="92400" cy="20650"/>
            </a:xfrm>
            <a:custGeom>
              <a:avLst/>
              <a:gdLst/>
              <a:ahLst/>
              <a:cxnLst/>
              <a:rect l="l" t="t" r="r" b="b"/>
              <a:pathLst>
                <a:path w="3696" h="826" extrusionOk="0">
                  <a:moveTo>
                    <a:pt x="0" y="1"/>
                  </a:moveTo>
                  <a:lnTo>
                    <a:pt x="0" y="826"/>
                  </a:lnTo>
                  <a:lnTo>
                    <a:pt x="3695" y="826"/>
                  </a:lnTo>
                  <a:lnTo>
                    <a:pt x="3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7946813" y="2965450"/>
              <a:ext cx="30775" cy="20575"/>
            </a:xfrm>
            <a:custGeom>
              <a:avLst/>
              <a:gdLst/>
              <a:ahLst/>
              <a:cxnLst/>
              <a:rect l="l" t="t" r="r" b="b"/>
              <a:pathLst>
                <a:path w="1231" h="823" extrusionOk="0">
                  <a:moveTo>
                    <a:pt x="0" y="0"/>
                  </a:moveTo>
                  <a:lnTo>
                    <a:pt x="0" y="822"/>
                  </a:lnTo>
                  <a:lnTo>
                    <a:pt x="1231" y="822"/>
                  </a:lnTo>
                  <a:lnTo>
                    <a:pt x="1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7997863" y="2965450"/>
              <a:ext cx="92400" cy="20575"/>
            </a:xfrm>
            <a:custGeom>
              <a:avLst/>
              <a:gdLst/>
              <a:ahLst/>
              <a:cxnLst/>
              <a:rect l="l" t="t" r="r" b="b"/>
              <a:pathLst>
                <a:path w="3696" h="823" extrusionOk="0">
                  <a:moveTo>
                    <a:pt x="0" y="0"/>
                  </a:moveTo>
                  <a:lnTo>
                    <a:pt x="0" y="822"/>
                  </a:lnTo>
                  <a:lnTo>
                    <a:pt x="3695" y="822"/>
                  </a:lnTo>
                  <a:lnTo>
                    <a:pt x="36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49"/>
          <p:cNvGrpSpPr/>
          <p:nvPr/>
        </p:nvGrpSpPr>
        <p:grpSpPr>
          <a:xfrm>
            <a:off x="6990225" y="2679125"/>
            <a:ext cx="348300" cy="348275"/>
            <a:chOff x="6992763" y="2679125"/>
            <a:chExt cx="348300" cy="348275"/>
          </a:xfrm>
        </p:grpSpPr>
        <p:sp>
          <p:nvSpPr>
            <p:cNvPr id="1279" name="Google Shape;1279;p49"/>
            <p:cNvSpPr/>
            <p:nvPr/>
          </p:nvSpPr>
          <p:spPr>
            <a:xfrm>
              <a:off x="6992763" y="2679125"/>
              <a:ext cx="348300" cy="348275"/>
            </a:xfrm>
            <a:custGeom>
              <a:avLst/>
              <a:gdLst/>
              <a:ahLst/>
              <a:cxnLst/>
              <a:rect l="l" t="t" r="r" b="b"/>
              <a:pathLst>
                <a:path w="13932" h="13931" extrusionOk="0">
                  <a:moveTo>
                    <a:pt x="6966" y="823"/>
                  </a:moveTo>
                  <a:cubicBezTo>
                    <a:pt x="10347" y="823"/>
                    <a:pt x="13109" y="3574"/>
                    <a:pt x="13109" y="6966"/>
                  </a:cubicBezTo>
                  <a:cubicBezTo>
                    <a:pt x="13109" y="10358"/>
                    <a:pt x="10347" y="13108"/>
                    <a:pt x="6966" y="13108"/>
                  </a:cubicBezTo>
                  <a:cubicBezTo>
                    <a:pt x="3574" y="13108"/>
                    <a:pt x="812" y="10358"/>
                    <a:pt x="812" y="6966"/>
                  </a:cubicBezTo>
                  <a:cubicBezTo>
                    <a:pt x="812" y="3574"/>
                    <a:pt x="3574" y="823"/>
                    <a:pt x="6966" y="823"/>
                  </a:cubicBezTo>
                  <a:close/>
                  <a:moveTo>
                    <a:pt x="6966" y="0"/>
                  </a:moveTo>
                  <a:cubicBezTo>
                    <a:pt x="3111" y="0"/>
                    <a:pt x="1" y="3111"/>
                    <a:pt x="1" y="6966"/>
                  </a:cubicBezTo>
                  <a:cubicBezTo>
                    <a:pt x="1" y="10809"/>
                    <a:pt x="3111" y="13931"/>
                    <a:pt x="6966" y="13931"/>
                  </a:cubicBezTo>
                  <a:cubicBezTo>
                    <a:pt x="10810" y="13931"/>
                    <a:pt x="13931" y="10809"/>
                    <a:pt x="13931" y="6966"/>
                  </a:cubicBezTo>
                  <a:cubicBezTo>
                    <a:pt x="13931" y="3111"/>
                    <a:pt x="10810" y="0"/>
                    <a:pt x="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9"/>
            <p:cNvSpPr/>
            <p:nvPr/>
          </p:nvSpPr>
          <p:spPr>
            <a:xfrm>
              <a:off x="7033613" y="2719975"/>
              <a:ext cx="266325" cy="266325"/>
            </a:xfrm>
            <a:custGeom>
              <a:avLst/>
              <a:gdLst/>
              <a:ahLst/>
              <a:cxnLst/>
              <a:rect l="l" t="t" r="r" b="b"/>
              <a:pathLst>
                <a:path w="10653" h="10653" extrusionOk="0">
                  <a:moveTo>
                    <a:pt x="5332" y="825"/>
                  </a:moveTo>
                  <a:cubicBezTo>
                    <a:pt x="7812" y="825"/>
                    <a:pt x="9830" y="2840"/>
                    <a:pt x="9830" y="5332"/>
                  </a:cubicBezTo>
                  <a:cubicBezTo>
                    <a:pt x="9830" y="7812"/>
                    <a:pt x="7812" y="9841"/>
                    <a:pt x="5332" y="9841"/>
                  </a:cubicBezTo>
                  <a:cubicBezTo>
                    <a:pt x="2841" y="9841"/>
                    <a:pt x="823" y="7812"/>
                    <a:pt x="823" y="5332"/>
                  </a:cubicBezTo>
                  <a:cubicBezTo>
                    <a:pt x="823" y="2840"/>
                    <a:pt x="2841" y="825"/>
                    <a:pt x="5332" y="825"/>
                  </a:cubicBezTo>
                  <a:close/>
                  <a:moveTo>
                    <a:pt x="5332" y="0"/>
                  </a:moveTo>
                  <a:cubicBezTo>
                    <a:pt x="2392" y="0"/>
                    <a:pt x="1" y="2391"/>
                    <a:pt x="1" y="5332"/>
                  </a:cubicBezTo>
                  <a:cubicBezTo>
                    <a:pt x="1" y="8264"/>
                    <a:pt x="2392" y="10652"/>
                    <a:pt x="5332" y="10652"/>
                  </a:cubicBezTo>
                  <a:cubicBezTo>
                    <a:pt x="8261" y="10652"/>
                    <a:pt x="10653" y="8264"/>
                    <a:pt x="10653" y="5332"/>
                  </a:cubicBezTo>
                  <a:cubicBezTo>
                    <a:pt x="10653" y="2391"/>
                    <a:pt x="8261" y="0"/>
                    <a:pt x="5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9"/>
            <p:cNvSpPr/>
            <p:nvPr/>
          </p:nvSpPr>
          <p:spPr>
            <a:xfrm>
              <a:off x="7163163" y="2863375"/>
              <a:ext cx="88025" cy="72875"/>
            </a:xfrm>
            <a:custGeom>
              <a:avLst/>
              <a:gdLst/>
              <a:ahLst/>
              <a:cxnLst/>
              <a:rect l="l" t="t" r="r" b="b"/>
              <a:pathLst>
                <a:path w="3521" h="2915" extrusionOk="0">
                  <a:moveTo>
                    <a:pt x="1976" y="824"/>
                  </a:moveTo>
                  <a:cubicBezTo>
                    <a:pt x="2054" y="824"/>
                    <a:pt x="2111" y="848"/>
                    <a:pt x="2157" y="880"/>
                  </a:cubicBezTo>
                  <a:cubicBezTo>
                    <a:pt x="2392" y="1118"/>
                    <a:pt x="1919" y="1952"/>
                    <a:pt x="1289" y="2076"/>
                  </a:cubicBezTo>
                  <a:cubicBezTo>
                    <a:pt x="1244" y="2085"/>
                    <a:pt x="1203" y="2090"/>
                    <a:pt x="1167" y="2090"/>
                  </a:cubicBezTo>
                  <a:cubicBezTo>
                    <a:pt x="558" y="2090"/>
                    <a:pt x="1243" y="824"/>
                    <a:pt x="1976" y="824"/>
                  </a:cubicBezTo>
                  <a:close/>
                  <a:moveTo>
                    <a:pt x="1988" y="1"/>
                  </a:moveTo>
                  <a:cubicBezTo>
                    <a:pt x="1216" y="1"/>
                    <a:pt x="325" y="708"/>
                    <a:pt x="150" y="1581"/>
                  </a:cubicBezTo>
                  <a:cubicBezTo>
                    <a:pt x="1" y="2341"/>
                    <a:pt x="466" y="2915"/>
                    <a:pt x="1171" y="2915"/>
                  </a:cubicBezTo>
                  <a:cubicBezTo>
                    <a:pt x="1259" y="2915"/>
                    <a:pt x="1351" y="2906"/>
                    <a:pt x="1446" y="2887"/>
                  </a:cubicBezTo>
                  <a:cubicBezTo>
                    <a:pt x="2641" y="2649"/>
                    <a:pt x="3520" y="1083"/>
                    <a:pt x="2731" y="296"/>
                  </a:cubicBezTo>
                  <a:cubicBezTo>
                    <a:pt x="2523" y="91"/>
                    <a:pt x="2263" y="1"/>
                    <a:pt x="1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7070263" y="2832175"/>
              <a:ext cx="84550" cy="69850"/>
            </a:xfrm>
            <a:custGeom>
              <a:avLst/>
              <a:gdLst/>
              <a:ahLst/>
              <a:cxnLst/>
              <a:rect l="l" t="t" r="r" b="b"/>
              <a:pathLst>
                <a:path w="3382" h="2794" extrusionOk="0">
                  <a:moveTo>
                    <a:pt x="1679" y="815"/>
                  </a:moveTo>
                  <a:cubicBezTo>
                    <a:pt x="1878" y="815"/>
                    <a:pt x="2097" y="1011"/>
                    <a:pt x="2197" y="1217"/>
                  </a:cubicBezTo>
                  <a:cubicBezTo>
                    <a:pt x="2368" y="1567"/>
                    <a:pt x="2269" y="1972"/>
                    <a:pt x="1985" y="1972"/>
                  </a:cubicBezTo>
                  <a:cubicBezTo>
                    <a:pt x="1932" y="1972"/>
                    <a:pt x="1871" y="1958"/>
                    <a:pt x="1805" y="1926"/>
                  </a:cubicBezTo>
                  <a:cubicBezTo>
                    <a:pt x="1342" y="1712"/>
                    <a:pt x="1250" y="990"/>
                    <a:pt x="1556" y="844"/>
                  </a:cubicBezTo>
                  <a:cubicBezTo>
                    <a:pt x="1595" y="824"/>
                    <a:pt x="1637" y="815"/>
                    <a:pt x="1679" y="815"/>
                  </a:cubicBezTo>
                  <a:close/>
                  <a:moveTo>
                    <a:pt x="1675" y="1"/>
                  </a:moveTo>
                  <a:cubicBezTo>
                    <a:pt x="1510" y="1"/>
                    <a:pt x="1347" y="36"/>
                    <a:pt x="1196" y="111"/>
                  </a:cubicBezTo>
                  <a:cubicBezTo>
                    <a:pt x="1" y="697"/>
                    <a:pt x="620" y="2794"/>
                    <a:pt x="1983" y="2794"/>
                  </a:cubicBezTo>
                  <a:cubicBezTo>
                    <a:pt x="2887" y="2794"/>
                    <a:pt x="3382" y="1769"/>
                    <a:pt x="2930" y="854"/>
                  </a:cubicBezTo>
                  <a:cubicBezTo>
                    <a:pt x="2662" y="309"/>
                    <a:pt x="2160" y="1"/>
                    <a:pt x="1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7141913" y="2760450"/>
              <a:ext cx="101400" cy="84950"/>
            </a:xfrm>
            <a:custGeom>
              <a:avLst/>
              <a:gdLst/>
              <a:ahLst/>
              <a:cxnLst/>
              <a:rect l="l" t="t" r="r" b="b"/>
              <a:pathLst>
                <a:path w="4056" h="3398" extrusionOk="0">
                  <a:moveTo>
                    <a:pt x="1342" y="819"/>
                  </a:moveTo>
                  <a:cubicBezTo>
                    <a:pt x="1401" y="819"/>
                    <a:pt x="1462" y="827"/>
                    <a:pt x="1519" y="840"/>
                  </a:cubicBezTo>
                  <a:cubicBezTo>
                    <a:pt x="2549" y="1041"/>
                    <a:pt x="3177" y="2581"/>
                    <a:pt x="2354" y="2581"/>
                  </a:cubicBezTo>
                  <a:cubicBezTo>
                    <a:pt x="2303" y="2581"/>
                    <a:pt x="2247" y="2575"/>
                    <a:pt x="2185" y="2563"/>
                  </a:cubicBezTo>
                  <a:cubicBezTo>
                    <a:pt x="1306" y="2384"/>
                    <a:pt x="730" y="1256"/>
                    <a:pt x="1068" y="918"/>
                  </a:cubicBezTo>
                  <a:cubicBezTo>
                    <a:pt x="1134" y="845"/>
                    <a:pt x="1235" y="819"/>
                    <a:pt x="1342" y="819"/>
                  </a:cubicBezTo>
                  <a:close/>
                  <a:moveTo>
                    <a:pt x="1367" y="1"/>
                  </a:moveTo>
                  <a:cubicBezTo>
                    <a:pt x="590" y="1"/>
                    <a:pt x="0" y="580"/>
                    <a:pt x="189" y="1527"/>
                  </a:cubicBezTo>
                  <a:cubicBezTo>
                    <a:pt x="267" y="1944"/>
                    <a:pt x="505" y="2360"/>
                    <a:pt x="843" y="2698"/>
                  </a:cubicBezTo>
                  <a:cubicBezTo>
                    <a:pt x="1192" y="3047"/>
                    <a:pt x="1609" y="3285"/>
                    <a:pt x="2025" y="3364"/>
                  </a:cubicBezTo>
                  <a:cubicBezTo>
                    <a:pt x="2141" y="3386"/>
                    <a:pt x="2251" y="3397"/>
                    <a:pt x="2356" y="3397"/>
                  </a:cubicBezTo>
                  <a:cubicBezTo>
                    <a:pt x="3593" y="3397"/>
                    <a:pt x="4055" y="1888"/>
                    <a:pt x="2861" y="694"/>
                  </a:cubicBezTo>
                  <a:cubicBezTo>
                    <a:pt x="2383" y="216"/>
                    <a:pt x="1840" y="1"/>
                    <a:pt x="1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7104338" y="2791300"/>
              <a:ext cx="20600" cy="20600"/>
            </a:xfrm>
            <a:custGeom>
              <a:avLst/>
              <a:gdLst/>
              <a:ahLst/>
              <a:cxnLst/>
              <a:rect l="l" t="t" r="r" b="b"/>
              <a:pathLst>
                <a:path w="824" h="824" extrusionOk="0">
                  <a:moveTo>
                    <a:pt x="1" y="1"/>
                  </a:moveTo>
                  <a:lnTo>
                    <a:pt x="1" y="823"/>
                  </a:lnTo>
                  <a:lnTo>
                    <a:pt x="823" y="823"/>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9"/>
          <p:cNvGrpSpPr/>
          <p:nvPr/>
        </p:nvGrpSpPr>
        <p:grpSpPr>
          <a:xfrm>
            <a:off x="6259075" y="2689725"/>
            <a:ext cx="355875" cy="327000"/>
            <a:chOff x="6230038" y="2689725"/>
            <a:chExt cx="355875" cy="327000"/>
          </a:xfrm>
        </p:grpSpPr>
        <p:sp>
          <p:nvSpPr>
            <p:cNvPr id="1286" name="Google Shape;1286;p49"/>
            <p:cNvSpPr/>
            <p:nvPr/>
          </p:nvSpPr>
          <p:spPr>
            <a:xfrm>
              <a:off x="6483363" y="2914725"/>
              <a:ext cx="61150" cy="61150"/>
            </a:xfrm>
            <a:custGeom>
              <a:avLst/>
              <a:gdLst/>
              <a:ahLst/>
              <a:cxnLst/>
              <a:rect l="l" t="t" r="r" b="b"/>
              <a:pathLst>
                <a:path w="2446" h="2446" extrusionOk="0">
                  <a:moveTo>
                    <a:pt x="812" y="0"/>
                  </a:moveTo>
                  <a:lnTo>
                    <a:pt x="812" y="823"/>
                  </a:lnTo>
                  <a:lnTo>
                    <a:pt x="0" y="823"/>
                  </a:lnTo>
                  <a:lnTo>
                    <a:pt x="0" y="1634"/>
                  </a:lnTo>
                  <a:lnTo>
                    <a:pt x="812" y="1634"/>
                  </a:lnTo>
                  <a:lnTo>
                    <a:pt x="812" y="2446"/>
                  </a:lnTo>
                  <a:lnTo>
                    <a:pt x="1623" y="2446"/>
                  </a:lnTo>
                  <a:lnTo>
                    <a:pt x="1623" y="1634"/>
                  </a:lnTo>
                  <a:lnTo>
                    <a:pt x="2446" y="1634"/>
                  </a:lnTo>
                  <a:lnTo>
                    <a:pt x="2446" y="823"/>
                  </a:lnTo>
                  <a:lnTo>
                    <a:pt x="1623" y="823"/>
                  </a:lnTo>
                  <a:lnTo>
                    <a:pt x="16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6230038" y="2689725"/>
              <a:ext cx="355875" cy="327000"/>
            </a:xfrm>
            <a:custGeom>
              <a:avLst/>
              <a:gdLst/>
              <a:ahLst/>
              <a:cxnLst/>
              <a:rect l="l" t="t" r="r" b="b"/>
              <a:pathLst>
                <a:path w="14235" h="13080" extrusionOk="0">
                  <a:moveTo>
                    <a:pt x="3699" y="798"/>
                  </a:moveTo>
                  <a:cubicBezTo>
                    <a:pt x="4394" y="798"/>
                    <a:pt x="5049" y="1065"/>
                    <a:pt x="5535" y="1548"/>
                  </a:cubicBezTo>
                  <a:lnTo>
                    <a:pt x="6888" y="2901"/>
                  </a:lnTo>
                  <a:lnTo>
                    <a:pt x="8216" y="1573"/>
                  </a:lnTo>
                  <a:cubicBezTo>
                    <a:pt x="8678" y="1121"/>
                    <a:pt x="9287" y="840"/>
                    <a:pt x="9931" y="804"/>
                  </a:cubicBezTo>
                  <a:cubicBezTo>
                    <a:pt x="9980" y="802"/>
                    <a:pt x="10029" y="800"/>
                    <a:pt x="10078" y="800"/>
                  </a:cubicBezTo>
                  <a:cubicBezTo>
                    <a:pt x="10810" y="800"/>
                    <a:pt x="11495" y="1101"/>
                    <a:pt x="11992" y="1651"/>
                  </a:cubicBezTo>
                  <a:cubicBezTo>
                    <a:pt x="12376" y="2078"/>
                    <a:pt x="12600" y="2609"/>
                    <a:pt x="12646" y="3171"/>
                  </a:cubicBezTo>
                  <a:cubicBezTo>
                    <a:pt x="12714" y="3939"/>
                    <a:pt x="12444" y="4672"/>
                    <a:pt x="11903" y="5213"/>
                  </a:cubicBezTo>
                  <a:lnTo>
                    <a:pt x="11813" y="5303"/>
                  </a:lnTo>
                  <a:lnTo>
                    <a:pt x="7361" y="5303"/>
                  </a:lnTo>
                  <a:lnTo>
                    <a:pt x="6863" y="6350"/>
                  </a:lnTo>
                  <a:lnTo>
                    <a:pt x="5703" y="3623"/>
                  </a:lnTo>
                  <a:lnTo>
                    <a:pt x="4588" y="5303"/>
                  </a:lnTo>
                  <a:lnTo>
                    <a:pt x="1962" y="5303"/>
                  </a:lnTo>
                  <a:lnTo>
                    <a:pt x="1883" y="5213"/>
                  </a:lnTo>
                  <a:cubicBezTo>
                    <a:pt x="823" y="4164"/>
                    <a:pt x="869" y="2406"/>
                    <a:pt x="2029" y="1413"/>
                  </a:cubicBezTo>
                  <a:cubicBezTo>
                    <a:pt x="2435" y="1064"/>
                    <a:pt x="2965" y="850"/>
                    <a:pt x="3506" y="804"/>
                  </a:cubicBezTo>
                  <a:cubicBezTo>
                    <a:pt x="3571" y="800"/>
                    <a:pt x="3635" y="798"/>
                    <a:pt x="3699" y="798"/>
                  </a:cubicBezTo>
                  <a:close/>
                  <a:moveTo>
                    <a:pt x="5557" y="5335"/>
                  </a:moveTo>
                  <a:lnTo>
                    <a:pt x="6852" y="8346"/>
                  </a:lnTo>
                  <a:lnTo>
                    <a:pt x="7891" y="6114"/>
                  </a:lnTo>
                  <a:lnTo>
                    <a:pt x="10988" y="6114"/>
                  </a:lnTo>
                  <a:lnTo>
                    <a:pt x="9760" y="7342"/>
                  </a:lnTo>
                  <a:lnTo>
                    <a:pt x="8500" y="7342"/>
                  </a:lnTo>
                  <a:lnTo>
                    <a:pt x="8500" y="8605"/>
                  </a:lnTo>
                  <a:lnTo>
                    <a:pt x="6898" y="10204"/>
                  </a:lnTo>
                  <a:lnTo>
                    <a:pt x="2806" y="6114"/>
                  </a:lnTo>
                  <a:lnTo>
                    <a:pt x="5037" y="6114"/>
                  </a:lnTo>
                  <a:lnTo>
                    <a:pt x="5557" y="5335"/>
                  </a:lnTo>
                  <a:close/>
                  <a:moveTo>
                    <a:pt x="13423" y="8154"/>
                  </a:moveTo>
                  <a:lnTo>
                    <a:pt x="13423" y="12268"/>
                  </a:lnTo>
                  <a:lnTo>
                    <a:pt x="9311" y="12268"/>
                  </a:lnTo>
                  <a:lnTo>
                    <a:pt x="9311" y="8154"/>
                  </a:lnTo>
                  <a:close/>
                  <a:moveTo>
                    <a:pt x="3720" y="0"/>
                  </a:moveTo>
                  <a:cubicBezTo>
                    <a:pt x="2846" y="0"/>
                    <a:pt x="1973" y="332"/>
                    <a:pt x="1307" y="996"/>
                  </a:cubicBezTo>
                  <a:cubicBezTo>
                    <a:pt x="136" y="2157"/>
                    <a:pt x="1" y="3983"/>
                    <a:pt x="902" y="5303"/>
                  </a:cubicBezTo>
                  <a:lnTo>
                    <a:pt x="304" y="5303"/>
                  </a:lnTo>
                  <a:lnTo>
                    <a:pt x="304" y="6114"/>
                  </a:lnTo>
                  <a:lnTo>
                    <a:pt x="1624" y="6114"/>
                  </a:lnTo>
                  <a:lnTo>
                    <a:pt x="6888" y="11378"/>
                  </a:lnTo>
                  <a:lnTo>
                    <a:pt x="8500" y="9777"/>
                  </a:lnTo>
                  <a:lnTo>
                    <a:pt x="8500" y="13079"/>
                  </a:lnTo>
                  <a:lnTo>
                    <a:pt x="14234" y="13079"/>
                  </a:lnTo>
                  <a:lnTo>
                    <a:pt x="14234" y="7342"/>
                  </a:lnTo>
                  <a:lnTo>
                    <a:pt x="10945" y="7342"/>
                  </a:lnTo>
                  <a:lnTo>
                    <a:pt x="12173" y="6114"/>
                  </a:lnTo>
                  <a:lnTo>
                    <a:pt x="14234" y="6114"/>
                  </a:lnTo>
                  <a:lnTo>
                    <a:pt x="14234" y="5303"/>
                  </a:lnTo>
                  <a:lnTo>
                    <a:pt x="12895" y="5303"/>
                  </a:lnTo>
                  <a:cubicBezTo>
                    <a:pt x="13796" y="3983"/>
                    <a:pt x="13661" y="2157"/>
                    <a:pt x="12489" y="996"/>
                  </a:cubicBezTo>
                  <a:cubicBezTo>
                    <a:pt x="11824" y="332"/>
                    <a:pt x="10950" y="0"/>
                    <a:pt x="10077" y="0"/>
                  </a:cubicBezTo>
                  <a:cubicBezTo>
                    <a:pt x="9203" y="0"/>
                    <a:pt x="8329" y="332"/>
                    <a:pt x="7664" y="996"/>
                  </a:cubicBezTo>
                  <a:lnTo>
                    <a:pt x="6898" y="1765"/>
                  </a:lnTo>
                  <a:lnTo>
                    <a:pt x="6133" y="996"/>
                  </a:lnTo>
                  <a:cubicBezTo>
                    <a:pt x="5467" y="332"/>
                    <a:pt x="4594" y="0"/>
                    <a:pt x="3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49"/>
          <p:cNvGrpSpPr/>
          <p:nvPr/>
        </p:nvGrpSpPr>
        <p:grpSpPr>
          <a:xfrm>
            <a:off x="5511675" y="2679125"/>
            <a:ext cx="348300" cy="348275"/>
            <a:chOff x="5521413" y="2679125"/>
            <a:chExt cx="348300" cy="348275"/>
          </a:xfrm>
        </p:grpSpPr>
        <p:sp>
          <p:nvSpPr>
            <p:cNvPr id="1289" name="Google Shape;1289;p49"/>
            <p:cNvSpPr/>
            <p:nvPr/>
          </p:nvSpPr>
          <p:spPr>
            <a:xfrm>
              <a:off x="5521413" y="2679125"/>
              <a:ext cx="348300" cy="348275"/>
            </a:xfrm>
            <a:custGeom>
              <a:avLst/>
              <a:gdLst/>
              <a:ahLst/>
              <a:cxnLst/>
              <a:rect l="l" t="t" r="r" b="b"/>
              <a:pathLst>
                <a:path w="13932" h="13931" extrusionOk="0">
                  <a:moveTo>
                    <a:pt x="9714" y="812"/>
                  </a:moveTo>
                  <a:lnTo>
                    <a:pt x="7980" y="3709"/>
                  </a:lnTo>
                  <a:lnTo>
                    <a:pt x="7439" y="2797"/>
                  </a:lnTo>
                  <a:lnTo>
                    <a:pt x="8621" y="812"/>
                  </a:lnTo>
                  <a:close/>
                  <a:moveTo>
                    <a:pt x="5297" y="812"/>
                  </a:moveTo>
                  <a:lnTo>
                    <a:pt x="7258" y="4082"/>
                  </a:lnTo>
                  <a:lnTo>
                    <a:pt x="6165" y="4082"/>
                  </a:lnTo>
                  <a:lnTo>
                    <a:pt x="4204" y="812"/>
                  </a:lnTo>
                  <a:close/>
                  <a:moveTo>
                    <a:pt x="13120" y="4926"/>
                  </a:moveTo>
                  <a:lnTo>
                    <a:pt x="13120" y="5738"/>
                  </a:lnTo>
                  <a:lnTo>
                    <a:pt x="823" y="5738"/>
                  </a:lnTo>
                  <a:lnTo>
                    <a:pt x="823" y="4926"/>
                  </a:lnTo>
                  <a:close/>
                  <a:moveTo>
                    <a:pt x="13120" y="6560"/>
                  </a:moveTo>
                  <a:lnTo>
                    <a:pt x="13120" y="13108"/>
                  </a:lnTo>
                  <a:lnTo>
                    <a:pt x="823" y="13108"/>
                  </a:lnTo>
                  <a:lnTo>
                    <a:pt x="823" y="6560"/>
                  </a:lnTo>
                  <a:close/>
                  <a:moveTo>
                    <a:pt x="2727" y="0"/>
                  </a:moveTo>
                  <a:lnTo>
                    <a:pt x="5197" y="4104"/>
                  </a:lnTo>
                  <a:lnTo>
                    <a:pt x="1" y="4104"/>
                  </a:lnTo>
                  <a:lnTo>
                    <a:pt x="1" y="13931"/>
                  </a:lnTo>
                  <a:lnTo>
                    <a:pt x="13931" y="13931"/>
                  </a:lnTo>
                  <a:lnTo>
                    <a:pt x="13931" y="4104"/>
                  </a:lnTo>
                  <a:lnTo>
                    <a:pt x="8700" y="4104"/>
                  </a:lnTo>
                  <a:lnTo>
                    <a:pt x="11169" y="0"/>
                  </a:lnTo>
                  <a:lnTo>
                    <a:pt x="8148" y="0"/>
                  </a:lnTo>
                  <a:lnTo>
                    <a:pt x="6942" y="2007"/>
                  </a:lnTo>
                  <a:lnTo>
                    <a:pt x="57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5562263" y="2863625"/>
              <a:ext cx="92475" cy="122925"/>
            </a:xfrm>
            <a:custGeom>
              <a:avLst/>
              <a:gdLst/>
              <a:ahLst/>
              <a:cxnLst/>
              <a:rect l="l" t="t" r="r" b="b"/>
              <a:pathLst>
                <a:path w="3699" h="4917" extrusionOk="0">
                  <a:moveTo>
                    <a:pt x="1848" y="814"/>
                  </a:moveTo>
                  <a:cubicBezTo>
                    <a:pt x="2186" y="814"/>
                    <a:pt x="2457" y="1084"/>
                    <a:pt x="2457" y="1422"/>
                  </a:cubicBezTo>
                  <a:cubicBezTo>
                    <a:pt x="2457" y="1774"/>
                    <a:pt x="2186" y="2044"/>
                    <a:pt x="1848" y="2044"/>
                  </a:cubicBezTo>
                  <a:cubicBezTo>
                    <a:pt x="1510" y="2044"/>
                    <a:pt x="1229" y="1774"/>
                    <a:pt x="1229" y="1422"/>
                  </a:cubicBezTo>
                  <a:cubicBezTo>
                    <a:pt x="1229" y="1084"/>
                    <a:pt x="1510" y="814"/>
                    <a:pt x="1848" y="814"/>
                  </a:cubicBezTo>
                  <a:close/>
                  <a:moveTo>
                    <a:pt x="1853" y="2877"/>
                  </a:moveTo>
                  <a:cubicBezTo>
                    <a:pt x="2410" y="2877"/>
                    <a:pt x="2862" y="3342"/>
                    <a:pt x="2862" y="3892"/>
                  </a:cubicBezTo>
                  <a:lnTo>
                    <a:pt x="2862" y="4105"/>
                  </a:lnTo>
                  <a:lnTo>
                    <a:pt x="823" y="4105"/>
                  </a:lnTo>
                  <a:lnTo>
                    <a:pt x="823" y="3913"/>
                  </a:lnTo>
                  <a:cubicBezTo>
                    <a:pt x="823" y="3351"/>
                    <a:pt x="1250" y="2888"/>
                    <a:pt x="1815" y="2877"/>
                  </a:cubicBezTo>
                  <a:cubicBezTo>
                    <a:pt x="1828" y="2877"/>
                    <a:pt x="1841" y="2877"/>
                    <a:pt x="1853" y="2877"/>
                  </a:cubicBezTo>
                  <a:close/>
                  <a:moveTo>
                    <a:pt x="1857" y="1"/>
                  </a:moveTo>
                  <a:cubicBezTo>
                    <a:pt x="1061" y="1"/>
                    <a:pt x="417" y="644"/>
                    <a:pt x="417" y="1436"/>
                  </a:cubicBezTo>
                  <a:cubicBezTo>
                    <a:pt x="417" y="1806"/>
                    <a:pt x="552" y="2134"/>
                    <a:pt x="777" y="2393"/>
                  </a:cubicBezTo>
                  <a:cubicBezTo>
                    <a:pt x="303" y="2731"/>
                    <a:pt x="0" y="3272"/>
                    <a:pt x="0" y="3892"/>
                  </a:cubicBezTo>
                  <a:lnTo>
                    <a:pt x="0" y="4917"/>
                  </a:lnTo>
                  <a:lnTo>
                    <a:pt x="3698" y="4917"/>
                  </a:lnTo>
                  <a:lnTo>
                    <a:pt x="3698" y="3892"/>
                  </a:lnTo>
                  <a:cubicBezTo>
                    <a:pt x="3698" y="3272"/>
                    <a:pt x="3392" y="2731"/>
                    <a:pt x="2919" y="2393"/>
                  </a:cubicBezTo>
                  <a:cubicBezTo>
                    <a:pt x="3179" y="2112"/>
                    <a:pt x="3314" y="1739"/>
                    <a:pt x="3292" y="1322"/>
                  </a:cubicBezTo>
                  <a:cubicBezTo>
                    <a:pt x="3236" y="600"/>
                    <a:pt x="2638" y="37"/>
                    <a:pt x="1916" y="2"/>
                  </a:cubicBezTo>
                  <a:cubicBezTo>
                    <a:pt x="1896" y="1"/>
                    <a:pt x="1876" y="1"/>
                    <a:pt x="1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5756963" y="2888200"/>
              <a:ext cx="71550" cy="98100"/>
            </a:xfrm>
            <a:custGeom>
              <a:avLst/>
              <a:gdLst/>
              <a:ahLst/>
              <a:cxnLst/>
              <a:rect l="l" t="t" r="r" b="b"/>
              <a:pathLst>
                <a:path w="2862" h="3924" extrusionOk="0">
                  <a:moveTo>
                    <a:pt x="1431" y="1332"/>
                  </a:moveTo>
                  <a:cubicBezTo>
                    <a:pt x="1758" y="1805"/>
                    <a:pt x="2040" y="2300"/>
                    <a:pt x="2040" y="2492"/>
                  </a:cubicBezTo>
                  <a:cubicBezTo>
                    <a:pt x="2040" y="2830"/>
                    <a:pt x="1769" y="3112"/>
                    <a:pt x="1431" y="3112"/>
                  </a:cubicBezTo>
                  <a:cubicBezTo>
                    <a:pt x="1093" y="3112"/>
                    <a:pt x="811" y="2830"/>
                    <a:pt x="811" y="2492"/>
                  </a:cubicBezTo>
                  <a:cubicBezTo>
                    <a:pt x="811" y="2233"/>
                    <a:pt x="1285" y="1546"/>
                    <a:pt x="1431" y="1332"/>
                  </a:cubicBezTo>
                  <a:close/>
                  <a:moveTo>
                    <a:pt x="1431" y="1"/>
                  </a:moveTo>
                  <a:cubicBezTo>
                    <a:pt x="982" y="553"/>
                    <a:pt x="0" y="1759"/>
                    <a:pt x="0" y="2492"/>
                  </a:cubicBezTo>
                  <a:cubicBezTo>
                    <a:pt x="0" y="3279"/>
                    <a:pt x="644" y="3923"/>
                    <a:pt x="1431" y="3923"/>
                  </a:cubicBezTo>
                  <a:cubicBezTo>
                    <a:pt x="2221" y="3923"/>
                    <a:pt x="2862" y="3279"/>
                    <a:pt x="2862" y="2492"/>
                  </a:cubicBezTo>
                  <a:cubicBezTo>
                    <a:pt x="2862" y="2289"/>
                    <a:pt x="2808" y="1927"/>
                    <a:pt x="2288" y="1140"/>
                  </a:cubicBezTo>
                  <a:cubicBezTo>
                    <a:pt x="1961" y="642"/>
                    <a:pt x="1691" y="328"/>
                    <a:pt x="1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5675263" y="2966250"/>
              <a:ext cx="61150" cy="20300"/>
            </a:xfrm>
            <a:custGeom>
              <a:avLst/>
              <a:gdLst/>
              <a:ahLst/>
              <a:cxnLst/>
              <a:rect l="l" t="t" r="r" b="b"/>
              <a:pathLst>
                <a:path w="2446" h="812" extrusionOk="0">
                  <a:moveTo>
                    <a:pt x="0" y="0"/>
                  </a:moveTo>
                  <a:lnTo>
                    <a:pt x="0" y="812"/>
                  </a:lnTo>
                  <a:lnTo>
                    <a:pt x="2446" y="812"/>
                  </a:lnTo>
                  <a:lnTo>
                    <a:pt x="2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5675263" y="2924525"/>
              <a:ext cx="61150" cy="20650"/>
            </a:xfrm>
            <a:custGeom>
              <a:avLst/>
              <a:gdLst/>
              <a:ahLst/>
              <a:cxnLst/>
              <a:rect l="l" t="t" r="r" b="b"/>
              <a:pathLst>
                <a:path w="2446" h="826" extrusionOk="0">
                  <a:moveTo>
                    <a:pt x="0" y="1"/>
                  </a:moveTo>
                  <a:lnTo>
                    <a:pt x="0" y="826"/>
                  </a:lnTo>
                  <a:lnTo>
                    <a:pt x="2446" y="826"/>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675263" y="2883950"/>
              <a:ext cx="81450" cy="20325"/>
            </a:xfrm>
            <a:custGeom>
              <a:avLst/>
              <a:gdLst/>
              <a:ahLst/>
              <a:cxnLst/>
              <a:rect l="l" t="t" r="r" b="b"/>
              <a:pathLst>
                <a:path w="3258" h="813" extrusionOk="0">
                  <a:moveTo>
                    <a:pt x="0" y="1"/>
                  </a:moveTo>
                  <a:lnTo>
                    <a:pt x="0" y="812"/>
                  </a:lnTo>
                  <a:lnTo>
                    <a:pt x="3257" y="812"/>
                  </a:lnTo>
                  <a:lnTo>
                    <a:pt x="3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49"/>
          <p:cNvGrpSpPr/>
          <p:nvPr/>
        </p:nvGrpSpPr>
        <p:grpSpPr>
          <a:xfrm>
            <a:off x="4761638" y="2679125"/>
            <a:ext cx="348275" cy="348300"/>
            <a:chOff x="4756663" y="2679125"/>
            <a:chExt cx="348275" cy="348300"/>
          </a:xfrm>
        </p:grpSpPr>
        <p:sp>
          <p:nvSpPr>
            <p:cNvPr id="1296" name="Google Shape;1296;p49"/>
            <p:cNvSpPr/>
            <p:nvPr/>
          </p:nvSpPr>
          <p:spPr>
            <a:xfrm>
              <a:off x="4756663" y="2679125"/>
              <a:ext cx="348275" cy="348300"/>
            </a:xfrm>
            <a:custGeom>
              <a:avLst/>
              <a:gdLst/>
              <a:ahLst/>
              <a:cxnLst/>
              <a:rect l="l" t="t" r="r" b="b"/>
              <a:pathLst>
                <a:path w="13931" h="13932" extrusionOk="0">
                  <a:moveTo>
                    <a:pt x="10642" y="812"/>
                  </a:moveTo>
                  <a:lnTo>
                    <a:pt x="10642" y="3271"/>
                  </a:lnTo>
                  <a:lnTo>
                    <a:pt x="9008" y="3271"/>
                  </a:lnTo>
                  <a:lnTo>
                    <a:pt x="9008" y="812"/>
                  </a:lnTo>
                  <a:close/>
                  <a:moveTo>
                    <a:pt x="3677" y="6966"/>
                  </a:moveTo>
                  <a:lnTo>
                    <a:pt x="3677" y="7777"/>
                  </a:lnTo>
                  <a:lnTo>
                    <a:pt x="2865" y="7777"/>
                  </a:lnTo>
                  <a:lnTo>
                    <a:pt x="2865" y="6966"/>
                  </a:lnTo>
                  <a:close/>
                  <a:moveTo>
                    <a:pt x="5310" y="6966"/>
                  </a:moveTo>
                  <a:lnTo>
                    <a:pt x="5310" y="7777"/>
                  </a:lnTo>
                  <a:lnTo>
                    <a:pt x="4499" y="7777"/>
                  </a:lnTo>
                  <a:lnTo>
                    <a:pt x="4499" y="6966"/>
                  </a:lnTo>
                  <a:close/>
                  <a:moveTo>
                    <a:pt x="12276" y="2040"/>
                  </a:moveTo>
                  <a:lnTo>
                    <a:pt x="12276" y="7777"/>
                  </a:lnTo>
                  <a:lnTo>
                    <a:pt x="10236" y="7777"/>
                  </a:lnTo>
                  <a:lnTo>
                    <a:pt x="10236" y="4082"/>
                  </a:lnTo>
                  <a:lnTo>
                    <a:pt x="11464" y="4082"/>
                  </a:lnTo>
                  <a:lnTo>
                    <a:pt x="11464" y="2040"/>
                  </a:lnTo>
                  <a:close/>
                  <a:moveTo>
                    <a:pt x="13119" y="8599"/>
                  </a:moveTo>
                  <a:lnTo>
                    <a:pt x="13119" y="9411"/>
                  </a:lnTo>
                  <a:lnTo>
                    <a:pt x="826" y="9411"/>
                  </a:lnTo>
                  <a:lnTo>
                    <a:pt x="826" y="8599"/>
                  </a:lnTo>
                  <a:close/>
                  <a:moveTo>
                    <a:pt x="11047" y="10257"/>
                  </a:moveTo>
                  <a:lnTo>
                    <a:pt x="11047" y="11485"/>
                  </a:lnTo>
                  <a:lnTo>
                    <a:pt x="2865" y="11485"/>
                  </a:lnTo>
                  <a:lnTo>
                    <a:pt x="2865" y="10257"/>
                  </a:lnTo>
                  <a:close/>
                  <a:moveTo>
                    <a:pt x="2459" y="12286"/>
                  </a:moveTo>
                  <a:cubicBezTo>
                    <a:pt x="2684" y="12286"/>
                    <a:pt x="2865" y="12478"/>
                    <a:pt x="2865" y="12703"/>
                  </a:cubicBezTo>
                  <a:cubicBezTo>
                    <a:pt x="2865" y="12927"/>
                    <a:pt x="2684" y="13108"/>
                    <a:pt x="2459" y="13108"/>
                  </a:cubicBezTo>
                  <a:cubicBezTo>
                    <a:pt x="2232" y="13108"/>
                    <a:pt x="2054" y="12927"/>
                    <a:pt x="2054" y="12703"/>
                  </a:cubicBezTo>
                  <a:cubicBezTo>
                    <a:pt x="2054" y="12478"/>
                    <a:pt x="2232" y="12286"/>
                    <a:pt x="2459" y="12286"/>
                  </a:cubicBezTo>
                  <a:close/>
                  <a:moveTo>
                    <a:pt x="11475" y="12286"/>
                  </a:moveTo>
                  <a:cubicBezTo>
                    <a:pt x="11699" y="12286"/>
                    <a:pt x="11881" y="12478"/>
                    <a:pt x="11881" y="12703"/>
                  </a:cubicBezTo>
                  <a:cubicBezTo>
                    <a:pt x="11881" y="12927"/>
                    <a:pt x="11699" y="13108"/>
                    <a:pt x="11475" y="13108"/>
                  </a:cubicBezTo>
                  <a:cubicBezTo>
                    <a:pt x="11250" y="13108"/>
                    <a:pt x="11058" y="12927"/>
                    <a:pt x="11058" y="12703"/>
                  </a:cubicBezTo>
                  <a:cubicBezTo>
                    <a:pt x="11058" y="12478"/>
                    <a:pt x="11250" y="12286"/>
                    <a:pt x="11475" y="12286"/>
                  </a:cubicBezTo>
                  <a:close/>
                  <a:moveTo>
                    <a:pt x="8196" y="0"/>
                  </a:moveTo>
                  <a:lnTo>
                    <a:pt x="8196" y="4104"/>
                  </a:lnTo>
                  <a:lnTo>
                    <a:pt x="9425" y="4104"/>
                  </a:lnTo>
                  <a:lnTo>
                    <a:pt x="9425" y="7777"/>
                  </a:lnTo>
                  <a:lnTo>
                    <a:pt x="6154" y="7777"/>
                  </a:lnTo>
                  <a:lnTo>
                    <a:pt x="6154" y="6966"/>
                  </a:lnTo>
                  <a:lnTo>
                    <a:pt x="6966" y="6966"/>
                  </a:lnTo>
                  <a:lnTo>
                    <a:pt x="6966" y="6143"/>
                  </a:lnTo>
                  <a:lnTo>
                    <a:pt x="1231" y="6143"/>
                  </a:lnTo>
                  <a:lnTo>
                    <a:pt x="1231" y="6966"/>
                  </a:lnTo>
                  <a:lnTo>
                    <a:pt x="2054" y="6966"/>
                  </a:lnTo>
                  <a:lnTo>
                    <a:pt x="2054" y="7777"/>
                  </a:lnTo>
                  <a:lnTo>
                    <a:pt x="1" y="7777"/>
                  </a:lnTo>
                  <a:lnTo>
                    <a:pt x="1" y="10257"/>
                  </a:lnTo>
                  <a:lnTo>
                    <a:pt x="2054" y="10257"/>
                  </a:lnTo>
                  <a:lnTo>
                    <a:pt x="2054" y="11553"/>
                  </a:lnTo>
                  <a:cubicBezTo>
                    <a:pt x="1556" y="11724"/>
                    <a:pt x="1196" y="12219"/>
                    <a:pt x="1231" y="12770"/>
                  </a:cubicBezTo>
                  <a:cubicBezTo>
                    <a:pt x="1264" y="13401"/>
                    <a:pt x="1783" y="13898"/>
                    <a:pt x="2403" y="13931"/>
                  </a:cubicBezTo>
                  <a:cubicBezTo>
                    <a:pt x="2417" y="13931"/>
                    <a:pt x="2432" y="13931"/>
                    <a:pt x="2447" y="13931"/>
                  </a:cubicBezTo>
                  <a:cubicBezTo>
                    <a:pt x="3125" y="13931"/>
                    <a:pt x="3677" y="13386"/>
                    <a:pt x="3677" y="12703"/>
                  </a:cubicBezTo>
                  <a:cubicBezTo>
                    <a:pt x="3677" y="12557"/>
                    <a:pt x="3652" y="12421"/>
                    <a:pt x="3609" y="12297"/>
                  </a:cubicBezTo>
                  <a:lnTo>
                    <a:pt x="10336" y="12297"/>
                  </a:lnTo>
                  <a:cubicBezTo>
                    <a:pt x="10268" y="12467"/>
                    <a:pt x="10247" y="12646"/>
                    <a:pt x="10268" y="12827"/>
                  </a:cubicBezTo>
                  <a:cubicBezTo>
                    <a:pt x="10325" y="13425"/>
                    <a:pt x="10809" y="13887"/>
                    <a:pt x="11396" y="13920"/>
                  </a:cubicBezTo>
                  <a:cubicBezTo>
                    <a:pt x="11430" y="13923"/>
                    <a:pt x="11464" y="13924"/>
                    <a:pt x="11497" y="13924"/>
                  </a:cubicBezTo>
                  <a:cubicBezTo>
                    <a:pt x="12173" y="13924"/>
                    <a:pt x="12714" y="13381"/>
                    <a:pt x="12714" y="12703"/>
                  </a:cubicBezTo>
                  <a:cubicBezTo>
                    <a:pt x="12714" y="12173"/>
                    <a:pt x="12365" y="11724"/>
                    <a:pt x="11891" y="11553"/>
                  </a:cubicBezTo>
                  <a:lnTo>
                    <a:pt x="11891" y="10257"/>
                  </a:lnTo>
                  <a:lnTo>
                    <a:pt x="13931" y="10257"/>
                  </a:lnTo>
                  <a:lnTo>
                    <a:pt x="13931" y="7777"/>
                  </a:lnTo>
                  <a:lnTo>
                    <a:pt x="13119" y="7777"/>
                  </a:lnTo>
                  <a:lnTo>
                    <a:pt x="13119" y="2040"/>
                  </a:lnTo>
                  <a:lnTo>
                    <a:pt x="13931" y="2040"/>
                  </a:lnTo>
                  <a:lnTo>
                    <a:pt x="13931" y="1228"/>
                  </a:lnTo>
                  <a:lnTo>
                    <a:pt x="13119" y="1228"/>
                  </a:lnTo>
                  <a:lnTo>
                    <a:pt x="13119" y="0"/>
                  </a:lnTo>
                  <a:lnTo>
                    <a:pt x="12276" y="0"/>
                  </a:lnTo>
                  <a:lnTo>
                    <a:pt x="12276" y="1228"/>
                  </a:lnTo>
                  <a:lnTo>
                    <a:pt x="11464" y="1228"/>
                  </a:lnTo>
                  <a:lnTo>
                    <a:pt x="114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4756663" y="2679125"/>
              <a:ext cx="143725" cy="102600"/>
            </a:xfrm>
            <a:custGeom>
              <a:avLst/>
              <a:gdLst/>
              <a:ahLst/>
              <a:cxnLst/>
              <a:rect l="l" t="t" r="r" b="b"/>
              <a:pathLst>
                <a:path w="5749" h="4104" extrusionOk="0">
                  <a:moveTo>
                    <a:pt x="2459" y="812"/>
                  </a:moveTo>
                  <a:lnTo>
                    <a:pt x="2459" y="3271"/>
                  </a:lnTo>
                  <a:lnTo>
                    <a:pt x="826" y="3271"/>
                  </a:lnTo>
                  <a:lnTo>
                    <a:pt x="826" y="812"/>
                  </a:lnTo>
                  <a:close/>
                  <a:moveTo>
                    <a:pt x="4905" y="812"/>
                  </a:moveTo>
                  <a:lnTo>
                    <a:pt x="4905" y="3271"/>
                  </a:lnTo>
                  <a:lnTo>
                    <a:pt x="3271" y="3271"/>
                  </a:lnTo>
                  <a:lnTo>
                    <a:pt x="3271" y="812"/>
                  </a:lnTo>
                  <a:close/>
                  <a:moveTo>
                    <a:pt x="1" y="0"/>
                  </a:moveTo>
                  <a:lnTo>
                    <a:pt x="1" y="4104"/>
                  </a:lnTo>
                  <a:lnTo>
                    <a:pt x="5749" y="4104"/>
                  </a:lnTo>
                  <a:lnTo>
                    <a:pt x="57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 name="Google Shape;1298;p49"/>
          <p:cNvSpPr/>
          <p:nvPr/>
        </p:nvSpPr>
        <p:spPr>
          <a:xfrm>
            <a:off x="4021163" y="2679125"/>
            <a:ext cx="348275" cy="348275"/>
          </a:xfrm>
          <a:custGeom>
            <a:avLst/>
            <a:gdLst/>
            <a:ahLst/>
            <a:cxnLst/>
            <a:rect l="l" t="t" r="r" b="b"/>
            <a:pathLst>
              <a:path w="13931" h="13931" extrusionOk="0">
                <a:moveTo>
                  <a:pt x="5567" y="993"/>
                </a:moveTo>
                <a:cubicBezTo>
                  <a:pt x="4937" y="1534"/>
                  <a:pt x="4396" y="2164"/>
                  <a:pt x="3976" y="2876"/>
                </a:cubicBezTo>
                <a:lnTo>
                  <a:pt x="2389" y="2876"/>
                </a:lnTo>
                <a:cubicBezTo>
                  <a:pt x="3222" y="1951"/>
                  <a:pt x="4314" y="1285"/>
                  <a:pt x="5567" y="993"/>
                </a:cubicBezTo>
                <a:close/>
                <a:moveTo>
                  <a:pt x="6560" y="1253"/>
                </a:moveTo>
                <a:lnTo>
                  <a:pt x="6560" y="2876"/>
                </a:lnTo>
                <a:lnTo>
                  <a:pt x="4958" y="2876"/>
                </a:lnTo>
                <a:cubicBezTo>
                  <a:pt x="5386" y="2256"/>
                  <a:pt x="5927" y="1702"/>
                  <a:pt x="6560" y="1253"/>
                </a:cubicBezTo>
                <a:close/>
                <a:moveTo>
                  <a:pt x="7371" y="1253"/>
                </a:moveTo>
                <a:cubicBezTo>
                  <a:pt x="8001" y="1702"/>
                  <a:pt x="8542" y="2256"/>
                  <a:pt x="8980" y="2876"/>
                </a:cubicBezTo>
                <a:lnTo>
                  <a:pt x="7371" y="2876"/>
                </a:lnTo>
                <a:lnTo>
                  <a:pt x="7371" y="1253"/>
                </a:lnTo>
                <a:close/>
                <a:moveTo>
                  <a:pt x="8372" y="993"/>
                </a:moveTo>
                <a:cubicBezTo>
                  <a:pt x="9613" y="1285"/>
                  <a:pt x="10717" y="1951"/>
                  <a:pt x="11539" y="2876"/>
                </a:cubicBezTo>
                <a:lnTo>
                  <a:pt x="9962" y="2876"/>
                </a:lnTo>
                <a:cubicBezTo>
                  <a:pt x="9535" y="2164"/>
                  <a:pt x="9005" y="1534"/>
                  <a:pt x="8372" y="993"/>
                </a:cubicBezTo>
                <a:close/>
                <a:moveTo>
                  <a:pt x="3549" y="3698"/>
                </a:moveTo>
                <a:cubicBezTo>
                  <a:pt x="3154" y="4577"/>
                  <a:pt x="2930" y="5535"/>
                  <a:pt x="2873" y="6549"/>
                </a:cubicBezTo>
                <a:lnTo>
                  <a:pt x="844" y="6549"/>
                </a:lnTo>
                <a:cubicBezTo>
                  <a:pt x="912" y="5502"/>
                  <a:pt x="1239" y="4531"/>
                  <a:pt x="1769" y="3698"/>
                </a:cubicBezTo>
                <a:close/>
                <a:moveTo>
                  <a:pt x="6411" y="3698"/>
                </a:moveTo>
                <a:cubicBezTo>
                  <a:pt x="5770" y="4407"/>
                  <a:pt x="4801" y="5624"/>
                  <a:pt x="4563" y="6549"/>
                </a:cubicBezTo>
                <a:lnTo>
                  <a:pt x="3706" y="6549"/>
                </a:lnTo>
                <a:cubicBezTo>
                  <a:pt x="3763" y="5524"/>
                  <a:pt x="4022" y="4555"/>
                  <a:pt x="4463" y="3698"/>
                </a:cubicBezTo>
                <a:close/>
                <a:moveTo>
                  <a:pt x="9467" y="3698"/>
                </a:moveTo>
                <a:cubicBezTo>
                  <a:pt x="9906" y="4555"/>
                  <a:pt x="10176" y="5524"/>
                  <a:pt x="10233" y="6549"/>
                </a:cubicBezTo>
                <a:lnTo>
                  <a:pt x="9365" y="6549"/>
                </a:lnTo>
                <a:cubicBezTo>
                  <a:pt x="9140" y="5624"/>
                  <a:pt x="8158" y="4407"/>
                  <a:pt x="7528" y="3698"/>
                </a:cubicBezTo>
                <a:close/>
                <a:moveTo>
                  <a:pt x="12159" y="3698"/>
                </a:moveTo>
                <a:cubicBezTo>
                  <a:pt x="12689" y="4531"/>
                  <a:pt x="13027" y="5502"/>
                  <a:pt x="13095" y="6549"/>
                </a:cubicBezTo>
                <a:lnTo>
                  <a:pt x="11055" y="6549"/>
                </a:lnTo>
                <a:cubicBezTo>
                  <a:pt x="11009" y="5535"/>
                  <a:pt x="10774" y="4577"/>
                  <a:pt x="10390" y="3698"/>
                </a:cubicBezTo>
                <a:close/>
                <a:moveTo>
                  <a:pt x="6965" y="4296"/>
                </a:moveTo>
                <a:cubicBezTo>
                  <a:pt x="7696" y="5118"/>
                  <a:pt x="8610" y="6346"/>
                  <a:pt x="8610" y="6966"/>
                </a:cubicBezTo>
                <a:cubicBezTo>
                  <a:pt x="8610" y="7869"/>
                  <a:pt x="7866" y="8599"/>
                  <a:pt x="6965" y="8599"/>
                </a:cubicBezTo>
                <a:cubicBezTo>
                  <a:pt x="6062" y="8599"/>
                  <a:pt x="5329" y="7869"/>
                  <a:pt x="5329" y="6966"/>
                </a:cubicBezTo>
                <a:cubicBezTo>
                  <a:pt x="5329" y="6346"/>
                  <a:pt x="6243" y="5118"/>
                  <a:pt x="6965" y="4296"/>
                </a:cubicBezTo>
                <a:close/>
                <a:moveTo>
                  <a:pt x="2873" y="7396"/>
                </a:moveTo>
                <a:cubicBezTo>
                  <a:pt x="2930" y="8396"/>
                  <a:pt x="3154" y="9368"/>
                  <a:pt x="3549" y="10247"/>
                </a:cubicBezTo>
                <a:lnTo>
                  <a:pt x="1769" y="10247"/>
                </a:lnTo>
                <a:cubicBezTo>
                  <a:pt x="1239" y="9411"/>
                  <a:pt x="912" y="8442"/>
                  <a:pt x="844" y="7396"/>
                </a:cubicBezTo>
                <a:close/>
                <a:moveTo>
                  <a:pt x="4552" y="7396"/>
                </a:moveTo>
                <a:cubicBezTo>
                  <a:pt x="4720" y="8421"/>
                  <a:pt x="5532" y="9221"/>
                  <a:pt x="6560" y="9400"/>
                </a:cubicBezTo>
                <a:lnTo>
                  <a:pt x="6560" y="10247"/>
                </a:lnTo>
                <a:lnTo>
                  <a:pt x="4474" y="10247"/>
                </a:lnTo>
                <a:cubicBezTo>
                  <a:pt x="4033" y="9378"/>
                  <a:pt x="3763" y="8410"/>
                  <a:pt x="3719" y="7396"/>
                </a:cubicBezTo>
                <a:close/>
                <a:moveTo>
                  <a:pt x="10222" y="7396"/>
                </a:moveTo>
                <a:cubicBezTo>
                  <a:pt x="10165" y="8410"/>
                  <a:pt x="9906" y="9378"/>
                  <a:pt x="9467" y="10247"/>
                </a:cubicBezTo>
                <a:lnTo>
                  <a:pt x="7371" y="10247"/>
                </a:lnTo>
                <a:lnTo>
                  <a:pt x="7371" y="9400"/>
                </a:lnTo>
                <a:cubicBezTo>
                  <a:pt x="8396" y="9221"/>
                  <a:pt x="9208" y="8421"/>
                  <a:pt x="9375" y="7396"/>
                </a:cubicBezTo>
                <a:close/>
                <a:moveTo>
                  <a:pt x="13095" y="7396"/>
                </a:moveTo>
                <a:cubicBezTo>
                  <a:pt x="13027" y="8442"/>
                  <a:pt x="12689" y="9411"/>
                  <a:pt x="12159" y="10247"/>
                </a:cubicBezTo>
                <a:lnTo>
                  <a:pt x="10390" y="10247"/>
                </a:lnTo>
                <a:cubicBezTo>
                  <a:pt x="10774" y="9368"/>
                  <a:pt x="11009" y="8396"/>
                  <a:pt x="11055" y="7396"/>
                </a:cubicBezTo>
                <a:close/>
                <a:moveTo>
                  <a:pt x="6560" y="11069"/>
                </a:moveTo>
                <a:lnTo>
                  <a:pt x="6560" y="12692"/>
                </a:lnTo>
                <a:cubicBezTo>
                  <a:pt x="5927" y="12240"/>
                  <a:pt x="5386" y="11688"/>
                  <a:pt x="4958" y="11069"/>
                </a:cubicBezTo>
                <a:close/>
                <a:moveTo>
                  <a:pt x="8980" y="11069"/>
                </a:moveTo>
                <a:cubicBezTo>
                  <a:pt x="8542" y="11688"/>
                  <a:pt x="8001" y="12240"/>
                  <a:pt x="7371" y="12692"/>
                </a:cubicBezTo>
                <a:lnTo>
                  <a:pt x="7371" y="11069"/>
                </a:lnTo>
                <a:close/>
                <a:moveTo>
                  <a:pt x="3976" y="11069"/>
                </a:moveTo>
                <a:cubicBezTo>
                  <a:pt x="4396" y="11767"/>
                  <a:pt x="4937" y="12411"/>
                  <a:pt x="5567" y="12952"/>
                </a:cubicBezTo>
                <a:cubicBezTo>
                  <a:pt x="4314" y="12657"/>
                  <a:pt x="3222" y="11994"/>
                  <a:pt x="2389" y="11069"/>
                </a:cubicBezTo>
                <a:close/>
                <a:moveTo>
                  <a:pt x="11539" y="11069"/>
                </a:moveTo>
                <a:cubicBezTo>
                  <a:pt x="10717" y="11994"/>
                  <a:pt x="9613" y="12657"/>
                  <a:pt x="8372" y="12952"/>
                </a:cubicBezTo>
                <a:cubicBezTo>
                  <a:pt x="9005" y="12411"/>
                  <a:pt x="9535" y="11767"/>
                  <a:pt x="9962" y="11069"/>
                </a:cubicBezTo>
                <a:close/>
                <a:moveTo>
                  <a:pt x="6965" y="0"/>
                </a:moveTo>
                <a:cubicBezTo>
                  <a:pt x="3122" y="0"/>
                  <a:pt x="0" y="3111"/>
                  <a:pt x="0" y="6966"/>
                </a:cubicBezTo>
                <a:cubicBezTo>
                  <a:pt x="0" y="10809"/>
                  <a:pt x="3122" y="13931"/>
                  <a:pt x="6965" y="13931"/>
                </a:cubicBezTo>
                <a:cubicBezTo>
                  <a:pt x="10820" y="13931"/>
                  <a:pt x="13931" y="10809"/>
                  <a:pt x="13931" y="6966"/>
                </a:cubicBezTo>
                <a:cubicBezTo>
                  <a:pt x="13931" y="3111"/>
                  <a:pt x="10820" y="0"/>
                  <a:pt x="6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 name="Google Shape;1299;p49"/>
          <p:cNvGrpSpPr/>
          <p:nvPr/>
        </p:nvGrpSpPr>
        <p:grpSpPr>
          <a:xfrm>
            <a:off x="2509325" y="2679125"/>
            <a:ext cx="348025" cy="348275"/>
            <a:chOff x="2530763" y="2679125"/>
            <a:chExt cx="348025" cy="348275"/>
          </a:xfrm>
        </p:grpSpPr>
        <p:sp>
          <p:nvSpPr>
            <p:cNvPr id="1300" name="Google Shape;1300;p49"/>
            <p:cNvSpPr/>
            <p:nvPr/>
          </p:nvSpPr>
          <p:spPr>
            <a:xfrm>
              <a:off x="2749113" y="2692375"/>
              <a:ext cx="35000" cy="34975"/>
            </a:xfrm>
            <a:custGeom>
              <a:avLst/>
              <a:gdLst/>
              <a:ahLst/>
              <a:cxnLst/>
              <a:rect l="l" t="t" r="r" b="b"/>
              <a:pathLst>
                <a:path w="1400" h="1399" extrusionOk="0">
                  <a:moveTo>
                    <a:pt x="812" y="1"/>
                  </a:moveTo>
                  <a:lnTo>
                    <a:pt x="1" y="823"/>
                  </a:lnTo>
                  <a:lnTo>
                    <a:pt x="574" y="1399"/>
                  </a:lnTo>
                  <a:lnTo>
                    <a:pt x="1399" y="577"/>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9"/>
            <p:cNvSpPr/>
            <p:nvPr/>
          </p:nvSpPr>
          <p:spPr>
            <a:xfrm>
              <a:off x="2667088" y="2692375"/>
              <a:ext cx="35000" cy="34975"/>
            </a:xfrm>
            <a:custGeom>
              <a:avLst/>
              <a:gdLst/>
              <a:ahLst/>
              <a:cxnLst/>
              <a:rect l="l" t="t" r="r" b="b"/>
              <a:pathLst>
                <a:path w="1400" h="1399" extrusionOk="0">
                  <a:moveTo>
                    <a:pt x="577" y="1"/>
                  </a:moveTo>
                  <a:lnTo>
                    <a:pt x="1" y="577"/>
                  </a:lnTo>
                  <a:lnTo>
                    <a:pt x="812" y="1399"/>
                  </a:lnTo>
                  <a:lnTo>
                    <a:pt x="1399" y="823"/>
                  </a:lnTo>
                  <a:lnTo>
                    <a:pt x="5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9"/>
            <p:cNvSpPr/>
            <p:nvPr/>
          </p:nvSpPr>
          <p:spPr>
            <a:xfrm>
              <a:off x="2530763" y="2730650"/>
              <a:ext cx="348025" cy="296750"/>
            </a:xfrm>
            <a:custGeom>
              <a:avLst/>
              <a:gdLst/>
              <a:ahLst/>
              <a:cxnLst/>
              <a:rect l="l" t="t" r="r" b="b"/>
              <a:pathLst>
                <a:path w="13921" h="11870" extrusionOk="0">
                  <a:moveTo>
                    <a:pt x="7801" y="814"/>
                  </a:moveTo>
                  <a:cubicBezTo>
                    <a:pt x="7808" y="814"/>
                    <a:pt x="7814" y="814"/>
                    <a:pt x="7821" y="815"/>
                  </a:cubicBezTo>
                  <a:cubicBezTo>
                    <a:pt x="8037" y="826"/>
                    <a:pt x="8205" y="1018"/>
                    <a:pt x="8205" y="1242"/>
                  </a:cubicBezTo>
                  <a:lnTo>
                    <a:pt x="8205" y="1637"/>
                  </a:lnTo>
                  <a:lnTo>
                    <a:pt x="7393" y="1637"/>
                  </a:lnTo>
                  <a:lnTo>
                    <a:pt x="7393" y="1231"/>
                  </a:lnTo>
                  <a:cubicBezTo>
                    <a:pt x="7393" y="1000"/>
                    <a:pt x="7575" y="814"/>
                    <a:pt x="7801" y="814"/>
                  </a:cubicBezTo>
                  <a:close/>
                  <a:moveTo>
                    <a:pt x="9568" y="2459"/>
                  </a:moveTo>
                  <a:lnTo>
                    <a:pt x="10447" y="4499"/>
                  </a:lnTo>
                  <a:lnTo>
                    <a:pt x="7799" y="4499"/>
                  </a:lnTo>
                  <a:lnTo>
                    <a:pt x="7799" y="2459"/>
                  </a:lnTo>
                  <a:close/>
                  <a:moveTo>
                    <a:pt x="6988" y="2427"/>
                  </a:moveTo>
                  <a:lnTo>
                    <a:pt x="6988" y="5310"/>
                  </a:lnTo>
                  <a:lnTo>
                    <a:pt x="10921" y="5310"/>
                  </a:lnTo>
                  <a:lnTo>
                    <a:pt x="12387" y="6538"/>
                  </a:lnTo>
                  <a:lnTo>
                    <a:pt x="834" y="6538"/>
                  </a:lnTo>
                  <a:lnTo>
                    <a:pt x="834" y="2427"/>
                  </a:lnTo>
                  <a:close/>
                  <a:moveTo>
                    <a:pt x="6988" y="7374"/>
                  </a:moveTo>
                  <a:lnTo>
                    <a:pt x="6988" y="9830"/>
                  </a:lnTo>
                  <a:lnTo>
                    <a:pt x="4880" y="9830"/>
                  </a:lnTo>
                  <a:cubicBezTo>
                    <a:pt x="4699" y="9122"/>
                    <a:pt x="4058" y="8602"/>
                    <a:pt x="3303" y="8602"/>
                  </a:cubicBezTo>
                  <a:cubicBezTo>
                    <a:pt x="2535" y="8602"/>
                    <a:pt x="1894" y="9122"/>
                    <a:pt x="1713" y="9830"/>
                  </a:cubicBezTo>
                  <a:lnTo>
                    <a:pt x="834" y="9830"/>
                  </a:lnTo>
                  <a:lnTo>
                    <a:pt x="834" y="7374"/>
                  </a:lnTo>
                  <a:close/>
                  <a:moveTo>
                    <a:pt x="13109" y="7374"/>
                  </a:moveTo>
                  <a:lnTo>
                    <a:pt x="13109" y="9830"/>
                  </a:lnTo>
                  <a:lnTo>
                    <a:pt x="12230" y="9830"/>
                  </a:lnTo>
                  <a:cubicBezTo>
                    <a:pt x="12048" y="9122"/>
                    <a:pt x="11405" y="8602"/>
                    <a:pt x="10650" y="8602"/>
                  </a:cubicBezTo>
                  <a:cubicBezTo>
                    <a:pt x="9885" y="8602"/>
                    <a:pt x="9241" y="9122"/>
                    <a:pt x="9062" y="9830"/>
                  </a:cubicBezTo>
                  <a:lnTo>
                    <a:pt x="7777" y="9830"/>
                  </a:lnTo>
                  <a:lnTo>
                    <a:pt x="7777" y="7374"/>
                  </a:lnTo>
                  <a:close/>
                  <a:moveTo>
                    <a:pt x="3279" y="9414"/>
                  </a:moveTo>
                  <a:cubicBezTo>
                    <a:pt x="3742" y="9414"/>
                    <a:pt x="4101" y="9773"/>
                    <a:pt x="4101" y="10225"/>
                  </a:cubicBezTo>
                  <a:cubicBezTo>
                    <a:pt x="4101" y="10677"/>
                    <a:pt x="3742" y="11047"/>
                    <a:pt x="3279" y="11047"/>
                  </a:cubicBezTo>
                  <a:cubicBezTo>
                    <a:pt x="2830" y="11047"/>
                    <a:pt x="2468" y="10677"/>
                    <a:pt x="2468" y="10225"/>
                  </a:cubicBezTo>
                  <a:cubicBezTo>
                    <a:pt x="2468" y="9773"/>
                    <a:pt x="2830" y="9414"/>
                    <a:pt x="3279" y="9414"/>
                  </a:cubicBezTo>
                  <a:close/>
                  <a:moveTo>
                    <a:pt x="10661" y="9414"/>
                  </a:moveTo>
                  <a:cubicBezTo>
                    <a:pt x="11113" y="9414"/>
                    <a:pt x="11472" y="9773"/>
                    <a:pt x="11472" y="10225"/>
                  </a:cubicBezTo>
                  <a:cubicBezTo>
                    <a:pt x="11472" y="10677"/>
                    <a:pt x="11113" y="11047"/>
                    <a:pt x="10661" y="11047"/>
                  </a:cubicBezTo>
                  <a:cubicBezTo>
                    <a:pt x="10212" y="11047"/>
                    <a:pt x="9839" y="10677"/>
                    <a:pt x="9839" y="10225"/>
                  </a:cubicBezTo>
                  <a:cubicBezTo>
                    <a:pt x="9839" y="9773"/>
                    <a:pt x="10212" y="9414"/>
                    <a:pt x="10661" y="9414"/>
                  </a:cubicBezTo>
                  <a:close/>
                  <a:moveTo>
                    <a:pt x="7811" y="1"/>
                  </a:moveTo>
                  <a:cubicBezTo>
                    <a:pt x="7785" y="1"/>
                    <a:pt x="7758" y="2"/>
                    <a:pt x="7731" y="3"/>
                  </a:cubicBezTo>
                  <a:cubicBezTo>
                    <a:pt x="7090" y="36"/>
                    <a:pt x="6582" y="577"/>
                    <a:pt x="6582" y="1231"/>
                  </a:cubicBezTo>
                  <a:lnTo>
                    <a:pt x="6582" y="1637"/>
                  </a:lnTo>
                  <a:lnTo>
                    <a:pt x="1" y="1637"/>
                  </a:lnTo>
                  <a:lnTo>
                    <a:pt x="1" y="10642"/>
                  </a:lnTo>
                  <a:lnTo>
                    <a:pt x="1691" y="10642"/>
                  </a:lnTo>
                  <a:cubicBezTo>
                    <a:pt x="1870" y="11353"/>
                    <a:pt x="2514" y="11870"/>
                    <a:pt x="3268" y="11870"/>
                  </a:cubicBezTo>
                  <a:cubicBezTo>
                    <a:pt x="4034" y="11870"/>
                    <a:pt x="4678" y="11353"/>
                    <a:pt x="4859" y="10642"/>
                  </a:cubicBezTo>
                  <a:lnTo>
                    <a:pt x="9062" y="10642"/>
                  </a:lnTo>
                  <a:cubicBezTo>
                    <a:pt x="9241" y="11353"/>
                    <a:pt x="9885" y="11870"/>
                    <a:pt x="10639" y="11870"/>
                  </a:cubicBezTo>
                  <a:cubicBezTo>
                    <a:pt x="11405" y="11870"/>
                    <a:pt x="12048" y="11353"/>
                    <a:pt x="12230" y="10642"/>
                  </a:cubicBezTo>
                  <a:lnTo>
                    <a:pt x="13920" y="10642"/>
                  </a:lnTo>
                  <a:lnTo>
                    <a:pt x="13920" y="6766"/>
                  </a:lnTo>
                  <a:lnTo>
                    <a:pt x="11394" y="4658"/>
                  </a:lnTo>
                  <a:lnTo>
                    <a:pt x="10098" y="1637"/>
                  </a:lnTo>
                  <a:lnTo>
                    <a:pt x="9027" y="1637"/>
                  </a:lnTo>
                  <a:lnTo>
                    <a:pt x="9027" y="1253"/>
                  </a:lnTo>
                  <a:cubicBezTo>
                    <a:pt x="9027" y="560"/>
                    <a:pt x="8486" y="1"/>
                    <a:pt x="7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2582288" y="2812400"/>
              <a:ext cx="61175" cy="61175"/>
            </a:xfrm>
            <a:custGeom>
              <a:avLst/>
              <a:gdLst/>
              <a:ahLst/>
              <a:cxnLst/>
              <a:rect l="l" t="t" r="r" b="b"/>
              <a:pathLst>
                <a:path w="2447" h="2447" extrusionOk="0">
                  <a:moveTo>
                    <a:pt x="812" y="1"/>
                  </a:moveTo>
                  <a:lnTo>
                    <a:pt x="812" y="812"/>
                  </a:lnTo>
                  <a:lnTo>
                    <a:pt x="1" y="812"/>
                  </a:lnTo>
                  <a:lnTo>
                    <a:pt x="1" y="1635"/>
                  </a:lnTo>
                  <a:lnTo>
                    <a:pt x="812" y="1635"/>
                  </a:lnTo>
                  <a:lnTo>
                    <a:pt x="812" y="2446"/>
                  </a:lnTo>
                  <a:lnTo>
                    <a:pt x="1635" y="2446"/>
                  </a:lnTo>
                  <a:lnTo>
                    <a:pt x="1635" y="1635"/>
                  </a:lnTo>
                  <a:lnTo>
                    <a:pt x="2446" y="1635"/>
                  </a:lnTo>
                  <a:lnTo>
                    <a:pt x="2446" y="812"/>
                  </a:lnTo>
                  <a:lnTo>
                    <a:pt x="1635" y="812"/>
                  </a:lnTo>
                  <a:lnTo>
                    <a:pt x="1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2715588" y="2679125"/>
              <a:ext cx="20300" cy="30450"/>
            </a:xfrm>
            <a:custGeom>
              <a:avLst/>
              <a:gdLst/>
              <a:ahLst/>
              <a:cxnLst/>
              <a:rect l="l" t="t" r="r" b="b"/>
              <a:pathLst>
                <a:path w="812" h="1218" extrusionOk="0">
                  <a:moveTo>
                    <a:pt x="0" y="0"/>
                  </a:moveTo>
                  <a:lnTo>
                    <a:pt x="0" y="1218"/>
                  </a:lnTo>
                  <a:lnTo>
                    <a:pt x="812" y="1218"/>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49"/>
          <p:cNvGrpSpPr/>
          <p:nvPr/>
        </p:nvGrpSpPr>
        <p:grpSpPr>
          <a:xfrm>
            <a:off x="3316613" y="2679125"/>
            <a:ext cx="266800" cy="348275"/>
            <a:chOff x="3316613" y="2679125"/>
            <a:chExt cx="266800" cy="348275"/>
          </a:xfrm>
        </p:grpSpPr>
        <p:sp>
          <p:nvSpPr>
            <p:cNvPr id="1306" name="Google Shape;1306;p49"/>
            <p:cNvSpPr/>
            <p:nvPr/>
          </p:nvSpPr>
          <p:spPr>
            <a:xfrm>
              <a:off x="3316613" y="2679125"/>
              <a:ext cx="266800" cy="348275"/>
            </a:xfrm>
            <a:custGeom>
              <a:avLst/>
              <a:gdLst/>
              <a:ahLst/>
              <a:cxnLst/>
              <a:rect l="l" t="t" r="r" b="b"/>
              <a:pathLst>
                <a:path w="10672" h="13931" extrusionOk="0">
                  <a:moveTo>
                    <a:pt x="9049" y="1634"/>
                  </a:moveTo>
                  <a:cubicBezTo>
                    <a:pt x="9479" y="1634"/>
                    <a:pt x="9828" y="1986"/>
                    <a:pt x="9828" y="2413"/>
                  </a:cubicBezTo>
                  <a:lnTo>
                    <a:pt x="9828" y="12332"/>
                  </a:lnTo>
                  <a:cubicBezTo>
                    <a:pt x="9828" y="12759"/>
                    <a:pt x="9479" y="13108"/>
                    <a:pt x="9049" y="13108"/>
                  </a:cubicBezTo>
                  <a:lnTo>
                    <a:pt x="1599" y="13108"/>
                  </a:lnTo>
                  <a:cubicBezTo>
                    <a:pt x="1172" y="13108"/>
                    <a:pt x="823" y="12759"/>
                    <a:pt x="823" y="12332"/>
                  </a:cubicBezTo>
                  <a:lnTo>
                    <a:pt x="823" y="2413"/>
                  </a:lnTo>
                  <a:cubicBezTo>
                    <a:pt x="823" y="1986"/>
                    <a:pt x="1172" y="1634"/>
                    <a:pt x="1599" y="1634"/>
                  </a:cubicBezTo>
                  <a:lnTo>
                    <a:pt x="1635" y="1634"/>
                  </a:lnTo>
                  <a:lnTo>
                    <a:pt x="1635" y="2446"/>
                  </a:lnTo>
                  <a:lnTo>
                    <a:pt x="2457" y="2446"/>
                  </a:lnTo>
                  <a:lnTo>
                    <a:pt x="2457" y="1634"/>
                  </a:lnTo>
                  <a:lnTo>
                    <a:pt x="3268" y="1634"/>
                  </a:lnTo>
                  <a:lnTo>
                    <a:pt x="3268" y="2446"/>
                  </a:lnTo>
                  <a:lnTo>
                    <a:pt x="4080" y="2446"/>
                  </a:lnTo>
                  <a:lnTo>
                    <a:pt x="4080" y="1634"/>
                  </a:lnTo>
                  <a:lnTo>
                    <a:pt x="4924" y="1634"/>
                  </a:lnTo>
                  <a:lnTo>
                    <a:pt x="4924" y="2446"/>
                  </a:lnTo>
                  <a:lnTo>
                    <a:pt x="5749" y="2446"/>
                  </a:lnTo>
                  <a:lnTo>
                    <a:pt x="5749" y="1634"/>
                  </a:lnTo>
                  <a:lnTo>
                    <a:pt x="6560" y="1634"/>
                  </a:lnTo>
                  <a:lnTo>
                    <a:pt x="6560" y="2446"/>
                  </a:lnTo>
                  <a:lnTo>
                    <a:pt x="7383" y="2446"/>
                  </a:lnTo>
                  <a:lnTo>
                    <a:pt x="7383" y="1634"/>
                  </a:lnTo>
                  <a:lnTo>
                    <a:pt x="8194" y="1634"/>
                  </a:lnTo>
                  <a:lnTo>
                    <a:pt x="8194" y="2446"/>
                  </a:lnTo>
                  <a:lnTo>
                    <a:pt x="9006" y="2446"/>
                  </a:lnTo>
                  <a:lnTo>
                    <a:pt x="9006" y="1634"/>
                  </a:lnTo>
                  <a:close/>
                  <a:moveTo>
                    <a:pt x="1635" y="0"/>
                  </a:moveTo>
                  <a:lnTo>
                    <a:pt x="1635" y="812"/>
                  </a:lnTo>
                  <a:lnTo>
                    <a:pt x="1599" y="812"/>
                  </a:lnTo>
                  <a:cubicBezTo>
                    <a:pt x="720" y="812"/>
                    <a:pt x="1" y="1534"/>
                    <a:pt x="1" y="2413"/>
                  </a:cubicBezTo>
                  <a:lnTo>
                    <a:pt x="1" y="12332"/>
                  </a:lnTo>
                  <a:cubicBezTo>
                    <a:pt x="1" y="13211"/>
                    <a:pt x="720" y="13931"/>
                    <a:pt x="1599" y="13931"/>
                  </a:cubicBezTo>
                  <a:lnTo>
                    <a:pt x="9073" y="13931"/>
                  </a:lnTo>
                  <a:cubicBezTo>
                    <a:pt x="9952" y="13931"/>
                    <a:pt x="10672" y="13211"/>
                    <a:pt x="10672" y="12332"/>
                  </a:cubicBezTo>
                  <a:lnTo>
                    <a:pt x="10672" y="2413"/>
                  </a:lnTo>
                  <a:cubicBezTo>
                    <a:pt x="10672" y="1534"/>
                    <a:pt x="9952" y="812"/>
                    <a:pt x="9073" y="812"/>
                  </a:cubicBezTo>
                  <a:lnTo>
                    <a:pt x="9006" y="812"/>
                  </a:lnTo>
                  <a:lnTo>
                    <a:pt x="9006" y="0"/>
                  </a:lnTo>
                  <a:lnTo>
                    <a:pt x="8194" y="0"/>
                  </a:lnTo>
                  <a:lnTo>
                    <a:pt x="8194" y="812"/>
                  </a:lnTo>
                  <a:lnTo>
                    <a:pt x="7383" y="812"/>
                  </a:lnTo>
                  <a:lnTo>
                    <a:pt x="7383" y="0"/>
                  </a:lnTo>
                  <a:lnTo>
                    <a:pt x="6560" y="0"/>
                  </a:lnTo>
                  <a:lnTo>
                    <a:pt x="6560" y="812"/>
                  </a:lnTo>
                  <a:lnTo>
                    <a:pt x="5749" y="812"/>
                  </a:lnTo>
                  <a:lnTo>
                    <a:pt x="5749" y="0"/>
                  </a:lnTo>
                  <a:lnTo>
                    <a:pt x="4924" y="0"/>
                  </a:lnTo>
                  <a:lnTo>
                    <a:pt x="4924" y="812"/>
                  </a:lnTo>
                  <a:lnTo>
                    <a:pt x="4080" y="812"/>
                  </a:lnTo>
                  <a:lnTo>
                    <a:pt x="4080" y="0"/>
                  </a:lnTo>
                  <a:lnTo>
                    <a:pt x="3268" y="0"/>
                  </a:lnTo>
                  <a:lnTo>
                    <a:pt x="3268" y="812"/>
                  </a:lnTo>
                  <a:lnTo>
                    <a:pt x="2457" y="812"/>
                  </a:lnTo>
                  <a:lnTo>
                    <a:pt x="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3419413" y="2761425"/>
              <a:ext cx="61225" cy="61150"/>
            </a:xfrm>
            <a:custGeom>
              <a:avLst/>
              <a:gdLst/>
              <a:ahLst/>
              <a:cxnLst/>
              <a:rect l="l" t="t" r="r" b="b"/>
              <a:pathLst>
                <a:path w="2449" h="2446" extrusionOk="0">
                  <a:moveTo>
                    <a:pt x="812" y="0"/>
                  </a:moveTo>
                  <a:lnTo>
                    <a:pt x="812" y="812"/>
                  </a:lnTo>
                  <a:lnTo>
                    <a:pt x="0" y="812"/>
                  </a:lnTo>
                  <a:lnTo>
                    <a:pt x="0" y="1634"/>
                  </a:lnTo>
                  <a:lnTo>
                    <a:pt x="812" y="1634"/>
                  </a:lnTo>
                  <a:lnTo>
                    <a:pt x="812" y="2446"/>
                  </a:lnTo>
                  <a:lnTo>
                    <a:pt x="1637" y="2446"/>
                  </a:lnTo>
                  <a:lnTo>
                    <a:pt x="1637" y="1634"/>
                  </a:lnTo>
                  <a:lnTo>
                    <a:pt x="2448" y="1634"/>
                  </a:lnTo>
                  <a:lnTo>
                    <a:pt x="2448" y="812"/>
                  </a:lnTo>
                  <a:lnTo>
                    <a:pt x="1637" y="812"/>
                  </a:lnTo>
                  <a:lnTo>
                    <a:pt x="16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3378013" y="2792125"/>
              <a:ext cx="143475" cy="71575"/>
            </a:xfrm>
            <a:custGeom>
              <a:avLst/>
              <a:gdLst/>
              <a:ahLst/>
              <a:cxnLst/>
              <a:rect l="l" t="t" r="r" b="b"/>
              <a:pathLst>
                <a:path w="5739" h="2863" extrusionOk="0">
                  <a:moveTo>
                    <a:pt x="1" y="0"/>
                  </a:moveTo>
                  <a:cubicBezTo>
                    <a:pt x="1" y="1577"/>
                    <a:pt x="1286" y="2862"/>
                    <a:pt x="2874" y="2862"/>
                  </a:cubicBezTo>
                  <a:cubicBezTo>
                    <a:pt x="4453" y="2862"/>
                    <a:pt x="5738" y="1577"/>
                    <a:pt x="5738" y="0"/>
                  </a:cubicBezTo>
                  <a:lnTo>
                    <a:pt x="4916" y="0"/>
                  </a:lnTo>
                  <a:cubicBezTo>
                    <a:pt x="4916" y="1128"/>
                    <a:pt x="4001" y="2040"/>
                    <a:pt x="2874" y="2040"/>
                  </a:cubicBezTo>
                  <a:cubicBezTo>
                    <a:pt x="1737" y="2040"/>
                    <a:pt x="823" y="1128"/>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3367613" y="2883950"/>
              <a:ext cx="30725" cy="20325"/>
            </a:xfrm>
            <a:custGeom>
              <a:avLst/>
              <a:gdLst/>
              <a:ahLst/>
              <a:cxnLst/>
              <a:rect l="l" t="t" r="r" b="b"/>
              <a:pathLst>
                <a:path w="1229" h="813" extrusionOk="0">
                  <a:moveTo>
                    <a:pt x="0" y="1"/>
                  </a:moveTo>
                  <a:lnTo>
                    <a:pt x="0" y="812"/>
                  </a:lnTo>
                  <a:lnTo>
                    <a:pt x="1228" y="812"/>
                  </a:lnTo>
                  <a:lnTo>
                    <a:pt x="1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3418588" y="2883950"/>
              <a:ext cx="113025" cy="20325"/>
            </a:xfrm>
            <a:custGeom>
              <a:avLst/>
              <a:gdLst/>
              <a:ahLst/>
              <a:cxnLst/>
              <a:rect l="l" t="t" r="r" b="b"/>
              <a:pathLst>
                <a:path w="4521" h="813" extrusionOk="0">
                  <a:moveTo>
                    <a:pt x="1" y="1"/>
                  </a:moveTo>
                  <a:lnTo>
                    <a:pt x="1" y="812"/>
                  </a:lnTo>
                  <a:lnTo>
                    <a:pt x="4521" y="812"/>
                  </a:lnTo>
                  <a:lnTo>
                    <a:pt x="45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3367613" y="2925400"/>
              <a:ext cx="30725" cy="20325"/>
            </a:xfrm>
            <a:custGeom>
              <a:avLst/>
              <a:gdLst/>
              <a:ahLst/>
              <a:cxnLst/>
              <a:rect l="l" t="t" r="r" b="b"/>
              <a:pathLst>
                <a:path w="1229" h="813" extrusionOk="0">
                  <a:moveTo>
                    <a:pt x="0" y="1"/>
                  </a:moveTo>
                  <a:lnTo>
                    <a:pt x="0" y="812"/>
                  </a:lnTo>
                  <a:lnTo>
                    <a:pt x="1228" y="812"/>
                  </a:lnTo>
                  <a:lnTo>
                    <a:pt x="1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3418588" y="2925400"/>
              <a:ext cx="113025" cy="20325"/>
            </a:xfrm>
            <a:custGeom>
              <a:avLst/>
              <a:gdLst/>
              <a:ahLst/>
              <a:cxnLst/>
              <a:rect l="l" t="t" r="r" b="b"/>
              <a:pathLst>
                <a:path w="4521" h="813" extrusionOk="0">
                  <a:moveTo>
                    <a:pt x="1" y="1"/>
                  </a:moveTo>
                  <a:lnTo>
                    <a:pt x="1" y="812"/>
                  </a:lnTo>
                  <a:lnTo>
                    <a:pt x="4521" y="812"/>
                  </a:lnTo>
                  <a:lnTo>
                    <a:pt x="45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3367613" y="2966250"/>
              <a:ext cx="30725" cy="20300"/>
            </a:xfrm>
            <a:custGeom>
              <a:avLst/>
              <a:gdLst/>
              <a:ahLst/>
              <a:cxnLst/>
              <a:rect l="l" t="t" r="r" b="b"/>
              <a:pathLst>
                <a:path w="1229" h="812" extrusionOk="0">
                  <a:moveTo>
                    <a:pt x="0" y="0"/>
                  </a:moveTo>
                  <a:lnTo>
                    <a:pt x="0" y="812"/>
                  </a:lnTo>
                  <a:lnTo>
                    <a:pt x="1228" y="812"/>
                  </a:lnTo>
                  <a:lnTo>
                    <a:pt x="1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9"/>
            <p:cNvSpPr/>
            <p:nvPr/>
          </p:nvSpPr>
          <p:spPr>
            <a:xfrm>
              <a:off x="3418588" y="2966250"/>
              <a:ext cx="113025" cy="20300"/>
            </a:xfrm>
            <a:custGeom>
              <a:avLst/>
              <a:gdLst/>
              <a:ahLst/>
              <a:cxnLst/>
              <a:rect l="l" t="t" r="r" b="b"/>
              <a:pathLst>
                <a:path w="4521" h="812" extrusionOk="0">
                  <a:moveTo>
                    <a:pt x="1" y="0"/>
                  </a:moveTo>
                  <a:lnTo>
                    <a:pt x="1" y="812"/>
                  </a:lnTo>
                  <a:lnTo>
                    <a:pt x="4521" y="812"/>
                  </a:lnTo>
                  <a:lnTo>
                    <a:pt x="45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49"/>
          <p:cNvGrpSpPr/>
          <p:nvPr/>
        </p:nvGrpSpPr>
        <p:grpSpPr>
          <a:xfrm>
            <a:off x="1890850" y="2679125"/>
            <a:ext cx="204575" cy="348275"/>
            <a:chOff x="1876513" y="2679125"/>
            <a:chExt cx="204575" cy="348275"/>
          </a:xfrm>
        </p:grpSpPr>
        <p:sp>
          <p:nvSpPr>
            <p:cNvPr id="1316" name="Google Shape;1316;p49"/>
            <p:cNvSpPr/>
            <p:nvPr/>
          </p:nvSpPr>
          <p:spPr>
            <a:xfrm>
              <a:off x="1876513" y="2679125"/>
              <a:ext cx="204575" cy="348275"/>
            </a:xfrm>
            <a:custGeom>
              <a:avLst/>
              <a:gdLst/>
              <a:ahLst/>
              <a:cxnLst/>
              <a:rect l="l" t="t" r="r" b="b"/>
              <a:pathLst>
                <a:path w="8183" h="13931" extrusionOk="0">
                  <a:moveTo>
                    <a:pt x="2851" y="812"/>
                  </a:moveTo>
                  <a:lnTo>
                    <a:pt x="2851" y="1634"/>
                  </a:lnTo>
                  <a:lnTo>
                    <a:pt x="1634" y="1634"/>
                  </a:lnTo>
                  <a:lnTo>
                    <a:pt x="1634" y="1377"/>
                  </a:lnTo>
                  <a:cubicBezTo>
                    <a:pt x="1634" y="1072"/>
                    <a:pt x="1883" y="812"/>
                    <a:pt x="2186" y="812"/>
                  </a:cubicBezTo>
                  <a:close/>
                  <a:moveTo>
                    <a:pt x="4485" y="812"/>
                  </a:moveTo>
                  <a:lnTo>
                    <a:pt x="4485" y="1634"/>
                  </a:lnTo>
                  <a:lnTo>
                    <a:pt x="3674" y="1634"/>
                  </a:lnTo>
                  <a:lnTo>
                    <a:pt x="3674" y="812"/>
                  </a:lnTo>
                  <a:close/>
                  <a:moveTo>
                    <a:pt x="5995" y="812"/>
                  </a:moveTo>
                  <a:cubicBezTo>
                    <a:pt x="6300" y="812"/>
                    <a:pt x="6549" y="1072"/>
                    <a:pt x="6549" y="1377"/>
                  </a:cubicBezTo>
                  <a:lnTo>
                    <a:pt x="6549" y="1634"/>
                  </a:lnTo>
                  <a:lnTo>
                    <a:pt x="5332" y="1634"/>
                  </a:lnTo>
                  <a:lnTo>
                    <a:pt x="5332" y="812"/>
                  </a:lnTo>
                  <a:close/>
                  <a:moveTo>
                    <a:pt x="5297" y="2446"/>
                  </a:moveTo>
                  <a:lnTo>
                    <a:pt x="5297" y="3271"/>
                  </a:lnTo>
                  <a:lnTo>
                    <a:pt x="2851" y="3271"/>
                  </a:lnTo>
                  <a:lnTo>
                    <a:pt x="2851" y="2446"/>
                  </a:lnTo>
                  <a:close/>
                  <a:moveTo>
                    <a:pt x="5738" y="5738"/>
                  </a:moveTo>
                  <a:lnTo>
                    <a:pt x="5738" y="9852"/>
                  </a:lnTo>
                  <a:lnTo>
                    <a:pt x="812" y="9852"/>
                  </a:lnTo>
                  <a:lnTo>
                    <a:pt x="812" y="5738"/>
                  </a:lnTo>
                  <a:close/>
                  <a:moveTo>
                    <a:pt x="6535" y="4104"/>
                  </a:moveTo>
                  <a:cubicBezTo>
                    <a:pt x="6998" y="4104"/>
                    <a:pt x="7371" y="4488"/>
                    <a:pt x="7371" y="4937"/>
                  </a:cubicBezTo>
                  <a:lnTo>
                    <a:pt x="7371" y="11485"/>
                  </a:lnTo>
                  <a:lnTo>
                    <a:pt x="812" y="11485"/>
                  </a:lnTo>
                  <a:lnTo>
                    <a:pt x="812" y="10663"/>
                  </a:lnTo>
                  <a:lnTo>
                    <a:pt x="6549" y="10663"/>
                  </a:lnTo>
                  <a:lnTo>
                    <a:pt x="6549" y="4926"/>
                  </a:lnTo>
                  <a:lnTo>
                    <a:pt x="844" y="4926"/>
                  </a:lnTo>
                  <a:cubicBezTo>
                    <a:pt x="844" y="4474"/>
                    <a:pt x="1218" y="4104"/>
                    <a:pt x="1667" y="4104"/>
                  </a:cubicBezTo>
                  <a:close/>
                  <a:moveTo>
                    <a:pt x="7347" y="12297"/>
                  </a:moveTo>
                  <a:cubicBezTo>
                    <a:pt x="7336" y="12749"/>
                    <a:pt x="6976" y="13108"/>
                    <a:pt x="6525" y="13108"/>
                  </a:cubicBezTo>
                  <a:lnTo>
                    <a:pt x="1645" y="13108"/>
                  </a:lnTo>
                  <a:cubicBezTo>
                    <a:pt x="1193" y="13108"/>
                    <a:pt x="833" y="12749"/>
                    <a:pt x="823" y="12297"/>
                  </a:cubicBezTo>
                  <a:close/>
                  <a:moveTo>
                    <a:pt x="2197" y="0"/>
                  </a:moveTo>
                  <a:cubicBezTo>
                    <a:pt x="1431" y="0"/>
                    <a:pt x="812" y="620"/>
                    <a:pt x="812" y="1377"/>
                  </a:cubicBezTo>
                  <a:lnTo>
                    <a:pt x="812" y="2446"/>
                  </a:lnTo>
                  <a:lnTo>
                    <a:pt x="2040" y="2446"/>
                  </a:lnTo>
                  <a:lnTo>
                    <a:pt x="2040" y="3292"/>
                  </a:lnTo>
                  <a:lnTo>
                    <a:pt x="1645" y="3292"/>
                  </a:lnTo>
                  <a:cubicBezTo>
                    <a:pt x="744" y="3292"/>
                    <a:pt x="0" y="4025"/>
                    <a:pt x="0" y="4926"/>
                  </a:cubicBezTo>
                  <a:lnTo>
                    <a:pt x="0" y="12275"/>
                  </a:lnTo>
                  <a:cubicBezTo>
                    <a:pt x="0" y="13187"/>
                    <a:pt x="733" y="13931"/>
                    <a:pt x="1645" y="13931"/>
                  </a:cubicBezTo>
                  <a:lnTo>
                    <a:pt x="6535" y="13931"/>
                  </a:lnTo>
                  <a:cubicBezTo>
                    <a:pt x="7450" y="13931"/>
                    <a:pt x="8183" y="13187"/>
                    <a:pt x="8183" y="12275"/>
                  </a:cubicBezTo>
                  <a:lnTo>
                    <a:pt x="8183" y="4915"/>
                  </a:lnTo>
                  <a:cubicBezTo>
                    <a:pt x="8183" y="4001"/>
                    <a:pt x="7450" y="3271"/>
                    <a:pt x="6535" y="3271"/>
                  </a:cubicBezTo>
                  <a:lnTo>
                    <a:pt x="6143" y="3271"/>
                  </a:lnTo>
                  <a:lnTo>
                    <a:pt x="6143" y="2446"/>
                  </a:lnTo>
                  <a:lnTo>
                    <a:pt x="7371" y="2446"/>
                  </a:lnTo>
                  <a:lnTo>
                    <a:pt x="7371" y="1377"/>
                  </a:lnTo>
                  <a:cubicBezTo>
                    <a:pt x="7371" y="620"/>
                    <a:pt x="6752" y="0"/>
                    <a:pt x="5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9"/>
            <p:cNvSpPr/>
            <p:nvPr/>
          </p:nvSpPr>
          <p:spPr>
            <a:xfrm>
              <a:off x="1927488" y="2843100"/>
              <a:ext cx="61175" cy="61175"/>
            </a:xfrm>
            <a:custGeom>
              <a:avLst/>
              <a:gdLst/>
              <a:ahLst/>
              <a:cxnLst/>
              <a:rect l="l" t="t" r="r" b="b"/>
              <a:pathLst>
                <a:path w="2447" h="2447" extrusionOk="0">
                  <a:moveTo>
                    <a:pt x="812" y="1"/>
                  </a:moveTo>
                  <a:lnTo>
                    <a:pt x="812" y="812"/>
                  </a:lnTo>
                  <a:lnTo>
                    <a:pt x="1" y="812"/>
                  </a:lnTo>
                  <a:lnTo>
                    <a:pt x="1" y="1635"/>
                  </a:lnTo>
                  <a:lnTo>
                    <a:pt x="812" y="1635"/>
                  </a:lnTo>
                  <a:lnTo>
                    <a:pt x="812" y="2446"/>
                  </a:lnTo>
                  <a:lnTo>
                    <a:pt x="1635" y="2446"/>
                  </a:lnTo>
                  <a:lnTo>
                    <a:pt x="1635" y="1635"/>
                  </a:lnTo>
                  <a:lnTo>
                    <a:pt x="2446" y="1635"/>
                  </a:lnTo>
                  <a:lnTo>
                    <a:pt x="2446" y="812"/>
                  </a:lnTo>
                  <a:lnTo>
                    <a:pt x="1635" y="812"/>
                  </a:lnTo>
                  <a:lnTo>
                    <a:pt x="1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49"/>
          <p:cNvGrpSpPr/>
          <p:nvPr/>
        </p:nvGrpSpPr>
        <p:grpSpPr>
          <a:xfrm>
            <a:off x="1001338" y="2157625"/>
            <a:ext cx="348275" cy="307425"/>
            <a:chOff x="1001338" y="2157625"/>
            <a:chExt cx="348275" cy="307425"/>
          </a:xfrm>
        </p:grpSpPr>
        <p:sp>
          <p:nvSpPr>
            <p:cNvPr id="1319" name="Google Shape;1319;p49"/>
            <p:cNvSpPr/>
            <p:nvPr/>
          </p:nvSpPr>
          <p:spPr>
            <a:xfrm>
              <a:off x="1001338" y="2157625"/>
              <a:ext cx="348275" cy="307425"/>
            </a:xfrm>
            <a:custGeom>
              <a:avLst/>
              <a:gdLst/>
              <a:ahLst/>
              <a:cxnLst/>
              <a:rect l="l" t="t" r="r" b="b"/>
              <a:pathLst>
                <a:path w="13931" h="12297" extrusionOk="0">
                  <a:moveTo>
                    <a:pt x="13108" y="811"/>
                  </a:moveTo>
                  <a:lnTo>
                    <a:pt x="13108" y="7371"/>
                  </a:lnTo>
                  <a:lnTo>
                    <a:pt x="811" y="7371"/>
                  </a:lnTo>
                  <a:lnTo>
                    <a:pt x="811" y="811"/>
                  </a:lnTo>
                  <a:close/>
                  <a:moveTo>
                    <a:pt x="13108" y="8182"/>
                  </a:moveTo>
                  <a:lnTo>
                    <a:pt x="13108" y="9005"/>
                  </a:lnTo>
                  <a:lnTo>
                    <a:pt x="811" y="9005"/>
                  </a:lnTo>
                  <a:lnTo>
                    <a:pt x="811" y="8182"/>
                  </a:lnTo>
                  <a:close/>
                  <a:moveTo>
                    <a:pt x="7406" y="9838"/>
                  </a:moveTo>
                  <a:cubicBezTo>
                    <a:pt x="7495" y="10482"/>
                    <a:pt x="7788" y="11044"/>
                    <a:pt x="8228" y="11472"/>
                  </a:cubicBezTo>
                  <a:lnTo>
                    <a:pt x="5691" y="11472"/>
                  </a:lnTo>
                  <a:cubicBezTo>
                    <a:pt x="6132" y="11044"/>
                    <a:pt x="6435" y="10482"/>
                    <a:pt x="6527" y="9838"/>
                  </a:cubicBezTo>
                  <a:close/>
                  <a:moveTo>
                    <a:pt x="0" y="0"/>
                  </a:moveTo>
                  <a:lnTo>
                    <a:pt x="0" y="9838"/>
                  </a:lnTo>
                  <a:lnTo>
                    <a:pt x="5702" y="9838"/>
                  </a:lnTo>
                  <a:cubicBezTo>
                    <a:pt x="5513" y="10774"/>
                    <a:pt x="4688" y="11472"/>
                    <a:pt x="3698" y="11472"/>
                  </a:cubicBezTo>
                  <a:lnTo>
                    <a:pt x="3698" y="12297"/>
                  </a:lnTo>
                  <a:lnTo>
                    <a:pt x="10257" y="12297"/>
                  </a:lnTo>
                  <a:lnTo>
                    <a:pt x="10257" y="11472"/>
                  </a:lnTo>
                  <a:cubicBezTo>
                    <a:pt x="9264" y="11472"/>
                    <a:pt x="8442" y="10774"/>
                    <a:pt x="8250" y="9838"/>
                  </a:cubicBezTo>
                  <a:lnTo>
                    <a:pt x="13930" y="9838"/>
                  </a:lnTo>
                  <a:lnTo>
                    <a:pt x="13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9"/>
            <p:cNvSpPr/>
            <p:nvPr/>
          </p:nvSpPr>
          <p:spPr>
            <a:xfrm>
              <a:off x="1042163" y="2213950"/>
              <a:ext cx="82050" cy="107400"/>
            </a:xfrm>
            <a:custGeom>
              <a:avLst/>
              <a:gdLst/>
              <a:ahLst/>
              <a:cxnLst/>
              <a:rect l="l" t="t" r="r" b="b"/>
              <a:pathLst>
                <a:path w="3282" h="4296" extrusionOk="0">
                  <a:moveTo>
                    <a:pt x="1648" y="1239"/>
                  </a:moveTo>
                  <a:cubicBezTo>
                    <a:pt x="2075" y="1794"/>
                    <a:pt x="2460" y="2402"/>
                    <a:pt x="2460" y="2659"/>
                  </a:cubicBezTo>
                  <a:cubicBezTo>
                    <a:pt x="2460" y="3111"/>
                    <a:pt x="2097" y="3484"/>
                    <a:pt x="1648" y="3484"/>
                  </a:cubicBezTo>
                  <a:cubicBezTo>
                    <a:pt x="1196" y="3484"/>
                    <a:pt x="823" y="3111"/>
                    <a:pt x="823" y="2659"/>
                  </a:cubicBezTo>
                  <a:cubicBezTo>
                    <a:pt x="823" y="2402"/>
                    <a:pt x="1207" y="1794"/>
                    <a:pt x="1648" y="1239"/>
                  </a:cubicBezTo>
                  <a:close/>
                  <a:moveTo>
                    <a:pt x="1648" y="0"/>
                  </a:moveTo>
                  <a:cubicBezTo>
                    <a:pt x="1107" y="598"/>
                    <a:pt x="1" y="1837"/>
                    <a:pt x="1" y="2659"/>
                  </a:cubicBezTo>
                  <a:cubicBezTo>
                    <a:pt x="1" y="3563"/>
                    <a:pt x="734" y="4296"/>
                    <a:pt x="1648" y="4296"/>
                  </a:cubicBezTo>
                  <a:cubicBezTo>
                    <a:pt x="2549" y="4296"/>
                    <a:pt x="3282" y="3563"/>
                    <a:pt x="3282" y="2659"/>
                  </a:cubicBezTo>
                  <a:cubicBezTo>
                    <a:pt x="3282" y="1691"/>
                    <a:pt x="1681" y="57"/>
                    <a:pt x="1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9"/>
            <p:cNvSpPr/>
            <p:nvPr/>
          </p:nvSpPr>
          <p:spPr>
            <a:xfrm>
              <a:off x="1175463" y="2301050"/>
              <a:ext cx="20300" cy="20300"/>
            </a:xfrm>
            <a:custGeom>
              <a:avLst/>
              <a:gdLst/>
              <a:ahLst/>
              <a:cxnLst/>
              <a:rect l="l" t="t" r="r" b="b"/>
              <a:pathLst>
                <a:path w="812" h="812" extrusionOk="0">
                  <a:moveTo>
                    <a:pt x="0" y="0"/>
                  </a:moveTo>
                  <a:lnTo>
                    <a:pt x="0"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9"/>
            <p:cNvSpPr/>
            <p:nvPr/>
          </p:nvSpPr>
          <p:spPr>
            <a:xfrm>
              <a:off x="1216313" y="2301050"/>
              <a:ext cx="92450" cy="20300"/>
            </a:xfrm>
            <a:custGeom>
              <a:avLst/>
              <a:gdLst/>
              <a:ahLst/>
              <a:cxnLst/>
              <a:rect l="l" t="t" r="r" b="b"/>
              <a:pathLst>
                <a:path w="3698" h="812" extrusionOk="0">
                  <a:moveTo>
                    <a:pt x="0" y="0"/>
                  </a:moveTo>
                  <a:lnTo>
                    <a:pt x="0" y="812"/>
                  </a:lnTo>
                  <a:lnTo>
                    <a:pt x="3698" y="812"/>
                  </a:ln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9"/>
            <p:cNvSpPr/>
            <p:nvPr/>
          </p:nvSpPr>
          <p:spPr>
            <a:xfrm>
              <a:off x="1175463" y="2260125"/>
              <a:ext cx="133300" cy="20650"/>
            </a:xfrm>
            <a:custGeom>
              <a:avLst/>
              <a:gdLst/>
              <a:ahLst/>
              <a:cxnLst/>
              <a:rect l="l" t="t" r="r" b="b"/>
              <a:pathLst>
                <a:path w="5332" h="826" extrusionOk="0">
                  <a:moveTo>
                    <a:pt x="0" y="1"/>
                  </a:moveTo>
                  <a:lnTo>
                    <a:pt x="0" y="826"/>
                  </a:lnTo>
                  <a:lnTo>
                    <a:pt x="5332" y="826"/>
                  </a:lnTo>
                  <a:lnTo>
                    <a:pt x="5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9"/>
            <p:cNvSpPr/>
            <p:nvPr/>
          </p:nvSpPr>
          <p:spPr>
            <a:xfrm>
              <a:off x="1175463" y="2218750"/>
              <a:ext cx="133300" cy="20300"/>
            </a:xfrm>
            <a:custGeom>
              <a:avLst/>
              <a:gdLst/>
              <a:ahLst/>
              <a:cxnLst/>
              <a:rect l="l" t="t" r="r" b="b"/>
              <a:pathLst>
                <a:path w="5332" h="812" extrusionOk="0">
                  <a:moveTo>
                    <a:pt x="0" y="0"/>
                  </a:moveTo>
                  <a:lnTo>
                    <a:pt x="0" y="812"/>
                  </a:lnTo>
                  <a:lnTo>
                    <a:pt x="5332" y="812"/>
                  </a:lnTo>
                  <a:lnTo>
                    <a:pt x="5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49"/>
          <p:cNvGrpSpPr/>
          <p:nvPr/>
        </p:nvGrpSpPr>
        <p:grpSpPr>
          <a:xfrm>
            <a:off x="7822313" y="2137050"/>
            <a:ext cx="276400" cy="348300"/>
            <a:chOff x="7793288" y="2137050"/>
            <a:chExt cx="276400" cy="348300"/>
          </a:xfrm>
        </p:grpSpPr>
        <p:sp>
          <p:nvSpPr>
            <p:cNvPr id="1326" name="Google Shape;1326;p49"/>
            <p:cNvSpPr/>
            <p:nvPr/>
          </p:nvSpPr>
          <p:spPr>
            <a:xfrm>
              <a:off x="7875263" y="2137050"/>
              <a:ext cx="194425" cy="348300"/>
            </a:xfrm>
            <a:custGeom>
              <a:avLst/>
              <a:gdLst/>
              <a:ahLst/>
              <a:cxnLst/>
              <a:rect l="l" t="t" r="r" b="b"/>
              <a:pathLst>
                <a:path w="7777" h="13932" extrusionOk="0">
                  <a:moveTo>
                    <a:pt x="4485" y="823"/>
                  </a:moveTo>
                  <a:lnTo>
                    <a:pt x="4485" y="2040"/>
                  </a:lnTo>
                  <a:lnTo>
                    <a:pt x="3674" y="2040"/>
                  </a:lnTo>
                  <a:lnTo>
                    <a:pt x="3674" y="823"/>
                  </a:lnTo>
                  <a:close/>
                  <a:moveTo>
                    <a:pt x="5310" y="2863"/>
                  </a:moveTo>
                  <a:lnTo>
                    <a:pt x="5310" y="3674"/>
                  </a:lnTo>
                  <a:lnTo>
                    <a:pt x="2851" y="3674"/>
                  </a:lnTo>
                  <a:lnTo>
                    <a:pt x="2851" y="2863"/>
                  </a:lnTo>
                  <a:close/>
                  <a:moveTo>
                    <a:pt x="3674" y="4518"/>
                  </a:moveTo>
                  <a:lnTo>
                    <a:pt x="3674" y="6560"/>
                  </a:lnTo>
                  <a:lnTo>
                    <a:pt x="1523" y="6560"/>
                  </a:lnTo>
                  <a:lnTo>
                    <a:pt x="2684" y="4518"/>
                  </a:lnTo>
                  <a:close/>
                  <a:moveTo>
                    <a:pt x="5478" y="4518"/>
                  </a:moveTo>
                  <a:lnTo>
                    <a:pt x="6638" y="6560"/>
                  </a:lnTo>
                  <a:lnTo>
                    <a:pt x="4485" y="6560"/>
                  </a:lnTo>
                  <a:lnTo>
                    <a:pt x="4485" y="4518"/>
                  </a:lnTo>
                  <a:close/>
                  <a:moveTo>
                    <a:pt x="6966" y="7372"/>
                  </a:moveTo>
                  <a:lnTo>
                    <a:pt x="6966" y="11483"/>
                  </a:lnTo>
                  <a:lnTo>
                    <a:pt x="1228" y="11483"/>
                  </a:lnTo>
                  <a:lnTo>
                    <a:pt x="1228" y="7372"/>
                  </a:lnTo>
                  <a:close/>
                  <a:moveTo>
                    <a:pt x="6966" y="12295"/>
                  </a:moveTo>
                  <a:lnTo>
                    <a:pt x="6966" y="13120"/>
                  </a:lnTo>
                  <a:lnTo>
                    <a:pt x="1228" y="13120"/>
                  </a:lnTo>
                  <a:lnTo>
                    <a:pt x="1228" y="12295"/>
                  </a:lnTo>
                  <a:close/>
                  <a:moveTo>
                    <a:pt x="0" y="1"/>
                  </a:moveTo>
                  <a:lnTo>
                    <a:pt x="0" y="1634"/>
                  </a:lnTo>
                  <a:lnTo>
                    <a:pt x="812" y="1634"/>
                  </a:lnTo>
                  <a:lnTo>
                    <a:pt x="812" y="823"/>
                  </a:lnTo>
                  <a:lnTo>
                    <a:pt x="2851" y="823"/>
                  </a:lnTo>
                  <a:lnTo>
                    <a:pt x="2851" y="2040"/>
                  </a:lnTo>
                  <a:lnTo>
                    <a:pt x="2040" y="2040"/>
                  </a:lnTo>
                  <a:lnTo>
                    <a:pt x="2040" y="3990"/>
                  </a:lnTo>
                  <a:lnTo>
                    <a:pt x="406" y="6852"/>
                  </a:lnTo>
                  <a:lnTo>
                    <a:pt x="406" y="13931"/>
                  </a:lnTo>
                  <a:lnTo>
                    <a:pt x="7777" y="13931"/>
                  </a:lnTo>
                  <a:lnTo>
                    <a:pt x="7777" y="6863"/>
                  </a:lnTo>
                  <a:lnTo>
                    <a:pt x="6143" y="3990"/>
                  </a:lnTo>
                  <a:lnTo>
                    <a:pt x="6143" y="2040"/>
                  </a:lnTo>
                  <a:lnTo>
                    <a:pt x="5332" y="2040"/>
                  </a:lnTo>
                  <a:lnTo>
                    <a:pt x="5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9"/>
            <p:cNvSpPr/>
            <p:nvPr/>
          </p:nvSpPr>
          <p:spPr>
            <a:xfrm>
              <a:off x="7946538" y="2341875"/>
              <a:ext cx="62025" cy="61175"/>
            </a:xfrm>
            <a:custGeom>
              <a:avLst/>
              <a:gdLst/>
              <a:ahLst/>
              <a:cxnLst/>
              <a:rect l="l" t="t" r="r" b="b"/>
              <a:pathLst>
                <a:path w="2481" h="2447" extrusionOk="0">
                  <a:moveTo>
                    <a:pt x="823" y="1"/>
                  </a:moveTo>
                  <a:lnTo>
                    <a:pt x="823" y="812"/>
                  </a:lnTo>
                  <a:lnTo>
                    <a:pt x="0" y="812"/>
                  </a:lnTo>
                  <a:lnTo>
                    <a:pt x="0" y="1635"/>
                  </a:lnTo>
                  <a:lnTo>
                    <a:pt x="823" y="1635"/>
                  </a:lnTo>
                  <a:lnTo>
                    <a:pt x="823" y="2446"/>
                  </a:lnTo>
                  <a:lnTo>
                    <a:pt x="1669" y="2446"/>
                  </a:lnTo>
                  <a:lnTo>
                    <a:pt x="1669" y="1635"/>
                  </a:lnTo>
                  <a:lnTo>
                    <a:pt x="2481" y="1635"/>
                  </a:lnTo>
                  <a:lnTo>
                    <a:pt x="2481" y="812"/>
                  </a:lnTo>
                  <a:lnTo>
                    <a:pt x="1634" y="812"/>
                  </a:lnTo>
                  <a:lnTo>
                    <a:pt x="1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7813588" y="2211100"/>
              <a:ext cx="61700" cy="89975"/>
            </a:xfrm>
            <a:custGeom>
              <a:avLst/>
              <a:gdLst/>
              <a:ahLst/>
              <a:cxnLst/>
              <a:rect l="l" t="t" r="r" b="b"/>
              <a:pathLst>
                <a:path w="2468" h="3599" extrusionOk="0">
                  <a:moveTo>
                    <a:pt x="1228" y="1488"/>
                  </a:moveTo>
                  <a:cubicBezTo>
                    <a:pt x="1464" y="1883"/>
                    <a:pt x="1645" y="2246"/>
                    <a:pt x="1645" y="2367"/>
                  </a:cubicBezTo>
                  <a:cubicBezTo>
                    <a:pt x="1645" y="2595"/>
                    <a:pt x="1464" y="2773"/>
                    <a:pt x="1228" y="2773"/>
                  </a:cubicBezTo>
                  <a:cubicBezTo>
                    <a:pt x="1001" y="2773"/>
                    <a:pt x="823" y="2595"/>
                    <a:pt x="823" y="2367"/>
                  </a:cubicBezTo>
                  <a:cubicBezTo>
                    <a:pt x="823" y="2246"/>
                    <a:pt x="1001" y="1883"/>
                    <a:pt x="1228" y="1488"/>
                  </a:cubicBezTo>
                  <a:close/>
                  <a:moveTo>
                    <a:pt x="1228" y="1"/>
                  </a:moveTo>
                  <a:cubicBezTo>
                    <a:pt x="1172" y="125"/>
                    <a:pt x="0" y="1648"/>
                    <a:pt x="0" y="2367"/>
                  </a:cubicBezTo>
                  <a:cubicBezTo>
                    <a:pt x="0" y="3044"/>
                    <a:pt x="552" y="3598"/>
                    <a:pt x="1228" y="3598"/>
                  </a:cubicBezTo>
                  <a:cubicBezTo>
                    <a:pt x="1915" y="3598"/>
                    <a:pt x="2467" y="3044"/>
                    <a:pt x="2467" y="2367"/>
                  </a:cubicBezTo>
                  <a:cubicBezTo>
                    <a:pt x="2467" y="1737"/>
                    <a:pt x="1567" y="498"/>
                    <a:pt x="1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9"/>
            <p:cNvSpPr/>
            <p:nvPr/>
          </p:nvSpPr>
          <p:spPr>
            <a:xfrm>
              <a:off x="7793288" y="2323825"/>
              <a:ext cx="61425" cy="89900"/>
            </a:xfrm>
            <a:custGeom>
              <a:avLst/>
              <a:gdLst/>
              <a:ahLst/>
              <a:cxnLst/>
              <a:rect l="l" t="t" r="r" b="b"/>
              <a:pathLst>
                <a:path w="2457" h="3596" extrusionOk="0">
                  <a:moveTo>
                    <a:pt x="1229" y="1488"/>
                  </a:moveTo>
                  <a:cubicBezTo>
                    <a:pt x="1464" y="1883"/>
                    <a:pt x="1635" y="2243"/>
                    <a:pt x="1635" y="2368"/>
                  </a:cubicBezTo>
                  <a:cubicBezTo>
                    <a:pt x="1635" y="2592"/>
                    <a:pt x="1453" y="2773"/>
                    <a:pt x="1229" y="2773"/>
                  </a:cubicBezTo>
                  <a:cubicBezTo>
                    <a:pt x="1002" y="2773"/>
                    <a:pt x="812" y="2592"/>
                    <a:pt x="812" y="2368"/>
                  </a:cubicBezTo>
                  <a:cubicBezTo>
                    <a:pt x="823" y="2243"/>
                    <a:pt x="991" y="1883"/>
                    <a:pt x="1229" y="1488"/>
                  </a:cubicBezTo>
                  <a:close/>
                  <a:moveTo>
                    <a:pt x="1229" y="1"/>
                  </a:moveTo>
                  <a:cubicBezTo>
                    <a:pt x="1161" y="125"/>
                    <a:pt x="1" y="1645"/>
                    <a:pt x="1" y="2368"/>
                  </a:cubicBezTo>
                  <a:cubicBezTo>
                    <a:pt x="1" y="3044"/>
                    <a:pt x="553" y="3596"/>
                    <a:pt x="1229" y="3596"/>
                  </a:cubicBezTo>
                  <a:cubicBezTo>
                    <a:pt x="1905" y="3596"/>
                    <a:pt x="2457" y="3044"/>
                    <a:pt x="2457" y="2368"/>
                  </a:cubicBezTo>
                  <a:cubicBezTo>
                    <a:pt x="2457" y="1645"/>
                    <a:pt x="1286" y="114"/>
                    <a:pt x="1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49"/>
          <p:cNvGrpSpPr/>
          <p:nvPr/>
        </p:nvGrpSpPr>
        <p:grpSpPr>
          <a:xfrm>
            <a:off x="6990225" y="2137050"/>
            <a:ext cx="348300" cy="348300"/>
            <a:chOff x="7002363" y="2137050"/>
            <a:chExt cx="348300" cy="348300"/>
          </a:xfrm>
        </p:grpSpPr>
        <p:sp>
          <p:nvSpPr>
            <p:cNvPr id="1331" name="Google Shape;1331;p49"/>
            <p:cNvSpPr/>
            <p:nvPr/>
          </p:nvSpPr>
          <p:spPr>
            <a:xfrm>
              <a:off x="7002363" y="2137050"/>
              <a:ext cx="348300" cy="348300"/>
            </a:xfrm>
            <a:custGeom>
              <a:avLst/>
              <a:gdLst/>
              <a:ahLst/>
              <a:cxnLst/>
              <a:rect l="l" t="t" r="r" b="b"/>
              <a:pathLst>
                <a:path w="13932" h="13932" extrusionOk="0">
                  <a:moveTo>
                    <a:pt x="13109" y="823"/>
                  </a:moveTo>
                  <a:lnTo>
                    <a:pt x="13109" y="13120"/>
                  </a:lnTo>
                  <a:lnTo>
                    <a:pt x="823" y="13120"/>
                  </a:lnTo>
                  <a:lnTo>
                    <a:pt x="823" y="823"/>
                  </a:lnTo>
                  <a:close/>
                  <a:moveTo>
                    <a:pt x="1" y="1"/>
                  </a:moveTo>
                  <a:lnTo>
                    <a:pt x="1" y="13931"/>
                  </a:lnTo>
                  <a:lnTo>
                    <a:pt x="13931" y="13931"/>
                  </a:lnTo>
                  <a:lnTo>
                    <a:pt x="139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9"/>
            <p:cNvSpPr/>
            <p:nvPr/>
          </p:nvSpPr>
          <p:spPr>
            <a:xfrm>
              <a:off x="7043213" y="2177900"/>
              <a:ext cx="266600" cy="266525"/>
            </a:xfrm>
            <a:custGeom>
              <a:avLst/>
              <a:gdLst/>
              <a:ahLst/>
              <a:cxnLst/>
              <a:rect l="l" t="t" r="r" b="b"/>
              <a:pathLst>
                <a:path w="10664" h="10661" extrusionOk="0">
                  <a:moveTo>
                    <a:pt x="9852" y="844"/>
                  </a:moveTo>
                  <a:lnTo>
                    <a:pt x="9852" y="3290"/>
                  </a:lnTo>
                  <a:lnTo>
                    <a:pt x="9027" y="3290"/>
                  </a:lnTo>
                  <a:lnTo>
                    <a:pt x="9027" y="4115"/>
                  </a:lnTo>
                  <a:lnTo>
                    <a:pt x="9852" y="4115"/>
                  </a:lnTo>
                  <a:lnTo>
                    <a:pt x="9852" y="4926"/>
                  </a:lnTo>
                  <a:lnTo>
                    <a:pt x="8216" y="4926"/>
                  </a:lnTo>
                  <a:lnTo>
                    <a:pt x="8216" y="5738"/>
                  </a:lnTo>
                  <a:lnTo>
                    <a:pt x="9852" y="5738"/>
                  </a:lnTo>
                  <a:lnTo>
                    <a:pt x="9852" y="6560"/>
                  </a:lnTo>
                  <a:lnTo>
                    <a:pt x="9027" y="6560"/>
                  </a:lnTo>
                  <a:lnTo>
                    <a:pt x="9027" y="7371"/>
                  </a:lnTo>
                  <a:lnTo>
                    <a:pt x="9852" y="7371"/>
                  </a:lnTo>
                  <a:lnTo>
                    <a:pt x="9852" y="9817"/>
                  </a:lnTo>
                  <a:lnTo>
                    <a:pt x="845" y="9817"/>
                  </a:lnTo>
                  <a:lnTo>
                    <a:pt x="845" y="7371"/>
                  </a:lnTo>
                  <a:lnTo>
                    <a:pt x="1656" y="7371"/>
                  </a:lnTo>
                  <a:lnTo>
                    <a:pt x="1656" y="6560"/>
                  </a:lnTo>
                  <a:lnTo>
                    <a:pt x="845" y="6560"/>
                  </a:lnTo>
                  <a:lnTo>
                    <a:pt x="845" y="5738"/>
                  </a:lnTo>
                  <a:lnTo>
                    <a:pt x="2481" y="5738"/>
                  </a:lnTo>
                  <a:lnTo>
                    <a:pt x="2481" y="4926"/>
                  </a:lnTo>
                  <a:lnTo>
                    <a:pt x="845" y="4926"/>
                  </a:lnTo>
                  <a:lnTo>
                    <a:pt x="845" y="4115"/>
                  </a:lnTo>
                  <a:lnTo>
                    <a:pt x="1656" y="4115"/>
                  </a:lnTo>
                  <a:lnTo>
                    <a:pt x="1656" y="3290"/>
                  </a:lnTo>
                  <a:lnTo>
                    <a:pt x="845" y="3290"/>
                  </a:lnTo>
                  <a:lnTo>
                    <a:pt x="845" y="844"/>
                  </a:lnTo>
                  <a:close/>
                  <a:moveTo>
                    <a:pt x="1" y="0"/>
                  </a:moveTo>
                  <a:lnTo>
                    <a:pt x="1" y="10661"/>
                  </a:lnTo>
                  <a:lnTo>
                    <a:pt x="10664" y="10661"/>
                  </a:lnTo>
                  <a:lnTo>
                    <a:pt x="10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9"/>
            <p:cNvSpPr/>
            <p:nvPr/>
          </p:nvSpPr>
          <p:spPr>
            <a:xfrm>
              <a:off x="7104888" y="2219275"/>
              <a:ext cx="143450" cy="184300"/>
            </a:xfrm>
            <a:custGeom>
              <a:avLst/>
              <a:gdLst/>
              <a:ahLst/>
              <a:cxnLst/>
              <a:rect l="l" t="t" r="r" b="b"/>
              <a:pathLst>
                <a:path w="5738" h="7372" extrusionOk="0">
                  <a:moveTo>
                    <a:pt x="4521" y="1635"/>
                  </a:moveTo>
                  <a:cubicBezTo>
                    <a:pt x="3923" y="2798"/>
                    <a:pt x="2922" y="3190"/>
                    <a:pt x="2876" y="3225"/>
                  </a:cubicBezTo>
                  <a:cubicBezTo>
                    <a:pt x="2830" y="3190"/>
                    <a:pt x="1816" y="2798"/>
                    <a:pt x="1218" y="1635"/>
                  </a:cubicBezTo>
                  <a:close/>
                  <a:moveTo>
                    <a:pt x="2876" y="4126"/>
                  </a:moveTo>
                  <a:cubicBezTo>
                    <a:pt x="2908" y="4161"/>
                    <a:pt x="3923" y="4567"/>
                    <a:pt x="4521" y="5716"/>
                  </a:cubicBezTo>
                  <a:lnTo>
                    <a:pt x="1218" y="5716"/>
                  </a:lnTo>
                  <a:cubicBezTo>
                    <a:pt x="1816" y="4556"/>
                    <a:pt x="2819" y="4161"/>
                    <a:pt x="2876" y="4126"/>
                  </a:cubicBezTo>
                  <a:close/>
                  <a:moveTo>
                    <a:pt x="1" y="1"/>
                  </a:moveTo>
                  <a:cubicBezTo>
                    <a:pt x="1" y="1467"/>
                    <a:pt x="744" y="2876"/>
                    <a:pt x="2018" y="3688"/>
                  </a:cubicBezTo>
                  <a:cubicBezTo>
                    <a:pt x="1467" y="4047"/>
                    <a:pt x="1004" y="4510"/>
                    <a:pt x="655" y="5073"/>
                  </a:cubicBezTo>
                  <a:cubicBezTo>
                    <a:pt x="228" y="5760"/>
                    <a:pt x="1" y="6560"/>
                    <a:pt x="1" y="7372"/>
                  </a:cubicBezTo>
                  <a:lnTo>
                    <a:pt x="826" y="7372"/>
                  </a:lnTo>
                  <a:cubicBezTo>
                    <a:pt x="826" y="7091"/>
                    <a:pt x="858" y="6809"/>
                    <a:pt x="915" y="6539"/>
                  </a:cubicBezTo>
                  <a:lnTo>
                    <a:pt x="4826" y="6539"/>
                  </a:lnTo>
                  <a:cubicBezTo>
                    <a:pt x="4883" y="6809"/>
                    <a:pt x="4915" y="7091"/>
                    <a:pt x="4915" y="7372"/>
                  </a:cubicBezTo>
                  <a:lnTo>
                    <a:pt x="5738" y="7372"/>
                  </a:lnTo>
                  <a:cubicBezTo>
                    <a:pt x="5738" y="6560"/>
                    <a:pt x="5513" y="5760"/>
                    <a:pt x="5086" y="5073"/>
                  </a:cubicBezTo>
                  <a:cubicBezTo>
                    <a:pt x="4734" y="4510"/>
                    <a:pt x="4274" y="4047"/>
                    <a:pt x="3733" y="3688"/>
                  </a:cubicBezTo>
                  <a:cubicBezTo>
                    <a:pt x="4274" y="3339"/>
                    <a:pt x="4734" y="2865"/>
                    <a:pt x="5086" y="2311"/>
                  </a:cubicBezTo>
                  <a:cubicBezTo>
                    <a:pt x="5513" y="1613"/>
                    <a:pt x="5738" y="823"/>
                    <a:pt x="5738" y="1"/>
                  </a:cubicBezTo>
                  <a:lnTo>
                    <a:pt x="4915" y="1"/>
                  </a:lnTo>
                  <a:cubicBezTo>
                    <a:pt x="4915" y="282"/>
                    <a:pt x="4883" y="553"/>
                    <a:pt x="4815" y="823"/>
                  </a:cubicBezTo>
                  <a:lnTo>
                    <a:pt x="926" y="823"/>
                  </a:lnTo>
                  <a:cubicBezTo>
                    <a:pt x="858" y="553"/>
                    <a:pt x="836" y="282"/>
                    <a:pt x="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 name="Google Shape;1334;p49"/>
          <p:cNvGrpSpPr/>
          <p:nvPr/>
        </p:nvGrpSpPr>
        <p:grpSpPr>
          <a:xfrm>
            <a:off x="5511675" y="2137050"/>
            <a:ext cx="348300" cy="348300"/>
            <a:chOff x="5511813" y="2137050"/>
            <a:chExt cx="348300" cy="348300"/>
          </a:xfrm>
        </p:grpSpPr>
        <p:sp>
          <p:nvSpPr>
            <p:cNvPr id="1335" name="Google Shape;1335;p49"/>
            <p:cNvSpPr/>
            <p:nvPr/>
          </p:nvSpPr>
          <p:spPr>
            <a:xfrm>
              <a:off x="5511813" y="2137050"/>
              <a:ext cx="348300" cy="348300"/>
            </a:xfrm>
            <a:custGeom>
              <a:avLst/>
              <a:gdLst/>
              <a:ahLst/>
              <a:cxnLst/>
              <a:rect l="l" t="t" r="r" b="b"/>
              <a:pathLst>
                <a:path w="13932" h="13932" extrusionOk="0">
                  <a:moveTo>
                    <a:pt x="6966" y="823"/>
                  </a:moveTo>
                  <a:cubicBezTo>
                    <a:pt x="10347" y="823"/>
                    <a:pt x="13109" y="3585"/>
                    <a:pt x="13109" y="6966"/>
                  </a:cubicBezTo>
                  <a:cubicBezTo>
                    <a:pt x="13109" y="10358"/>
                    <a:pt x="10347" y="13106"/>
                    <a:pt x="6966" y="13106"/>
                  </a:cubicBezTo>
                  <a:cubicBezTo>
                    <a:pt x="3574" y="13106"/>
                    <a:pt x="823" y="10358"/>
                    <a:pt x="823" y="6966"/>
                  </a:cubicBezTo>
                  <a:cubicBezTo>
                    <a:pt x="823" y="3585"/>
                    <a:pt x="3574" y="823"/>
                    <a:pt x="6966" y="823"/>
                  </a:cubicBezTo>
                  <a:close/>
                  <a:moveTo>
                    <a:pt x="6966" y="1"/>
                  </a:moveTo>
                  <a:cubicBezTo>
                    <a:pt x="3111" y="1"/>
                    <a:pt x="1" y="3122"/>
                    <a:pt x="1" y="6966"/>
                  </a:cubicBezTo>
                  <a:cubicBezTo>
                    <a:pt x="1" y="10820"/>
                    <a:pt x="3111" y="13931"/>
                    <a:pt x="6966" y="13931"/>
                  </a:cubicBezTo>
                  <a:cubicBezTo>
                    <a:pt x="10810" y="13931"/>
                    <a:pt x="13931" y="10820"/>
                    <a:pt x="13931" y="6966"/>
                  </a:cubicBezTo>
                  <a:cubicBezTo>
                    <a:pt x="13931" y="3122"/>
                    <a:pt x="10810" y="1"/>
                    <a:pt x="6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9"/>
            <p:cNvSpPr/>
            <p:nvPr/>
          </p:nvSpPr>
          <p:spPr>
            <a:xfrm>
              <a:off x="5552663" y="2178175"/>
              <a:ext cx="266325" cy="266250"/>
            </a:xfrm>
            <a:custGeom>
              <a:avLst/>
              <a:gdLst/>
              <a:ahLst/>
              <a:cxnLst/>
              <a:rect l="l" t="t" r="r" b="b"/>
              <a:pathLst>
                <a:path w="10653" h="10650" extrusionOk="0">
                  <a:moveTo>
                    <a:pt x="5332" y="812"/>
                  </a:moveTo>
                  <a:cubicBezTo>
                    <a:pt x="7812" y="812"/>
                    <a:pt x="9841" y="2840"/>
                    <a:pt x="9841" y="5321"/>
                  </a:cubicBezTo>
                  <a:cubicBezTo>
                    <a:pt x="9841" y="7809"/>
                    <a:pt x="7812" y="9827"/>
                    <a:pt x="5332" y="9827"/>
                  </a:cubicBezTo>
                  <a:cubicBezTo>
                    <a:pt x="2841" y="9827"/>
                    <a:pt x="823" y="7809"/>
                    <a:pt x="823" y="5321"/>
                  </a:cubicBezTo>
                  <a:cubicBezTo>
                    <a:pt x="823" y="2840"/>
                    <a:pt x="2841" y="812"/>
                    <a:pt x="5332" y="812"/>
                  </a:cubicBezTo>
                  <a:close/>
                  <a:moveTo>
                    <a:pt x="5332" y="0"/>
                  </a:moveTo>
                  <a:cubicBezTo>
                    <a:pt x="2392" y="0"/>
                    <a:pt x="0" y="2389"/>
                    <a:pt x="0" y="5321"/>
                  </a:cubicBezTo>
                  <a:cubicBezTo>
                    <a:pt x="0" y="8261"/>
                    <a:pt x="2392" y="10650"/>
                    <a:pt x="5332" y="10650"/>
                  </a:cubicBezTo>
                  <a:cubicBezTo>
                    <a:pt x="8261" y="10650"/>
                    <a:pt x="10652" y="8261"/>
                    <a:pt x="10652" y="5321"/>
                  </a:cubicBezTo>
                  <a:cubicBezTo>
                    <a:pt x="10652" y="2389"/>
                    <a:pt x="8261" y="0"/>
                    <a:pt x="5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5675538" y="2290900"/>
              <a:ext cx="100575" cy="99150"/>
            </a:xfrm>
            <a:custGeom>
              <a:avLst/>
              <a:gdLst/>
              <a:ahLst/>
              <a:cxnLst/>
              <a:rect l="l" t="t" r="r" b="b"/>
              <a:pathLst>
                <a:path w="4023" h="3966" extrusionOk="0">
                  <a:moveTo>
                    <a:pt x="2738" y="812"/>
                  </a:moveTo>
                  <a:cubicBezTo>
                    <a:pt x="2873" y="812"/>
                    <a:pt x="2997" y="880"/>
                    <a:pt x="3065" y="990"/>
                  </a:cubicBezTo>
                  <a:cubicBezTo>
                    <a:pt x="3143" y="1104"/>
                    <a:pt x="3168" y="1239"/>
                    <a:pt x="3122" y="1364"/>
                  </a:cubicBezTo>
                  <a:cubicBezTo>
                    <a:pt x="2840" y="2175"/>
                    <a:pt x="2186" y="2827"/>
                    <a:pt x="1385" y="3122"/>
                  </a:cubicBezTo>
                  <a:cubicBezTo>
                    <a:pt x="1339" y="3137"/>
                    <a:pt x="1293" y="3144"/>
                    <a:pt x="1248" y="3144"/>
                  </a:cubicBezTo>
                  <a:cubicBezTo>
                    <a:pt x="1161" y="3144"/>
                    <a:pt x="1077" y="3117"/>
                    <a:pt x="1004" y="3065"/>
                  </a:cubicBezTo>
                  <a:cubicBezTo>
                    <a:pt x="890" y="2987"/>
                    <a:pt x="823" y="2862"/>
                    <a:pt x="823" y="2716"/>
                  </a:cubicBezTo>
                  <a:cubicBezTo>
                    <a:pt x="823" y="2535"/>
                    <a:pt x="936" y="2378"/>
                    <a:pt x="1093" y="2321"/>
                  </a:cubicBezTo>
                  <a:cubicBezTo>
                    <a:pt x="1680" y="2118"/>
                    <a:pt x="2129" y="1667"/>
                    <a:pt x="2345" y="1082"/>
                  </a:cubicBezTo>
                  <a:cubicBezTo>
                    <a:pt x="2400" y="923"/>
                    <a:pt x="2559" y="812"/>
                    <a:pt x="2727" y="812"/>
                  </a:cubicBezTo>
                  <a:close/>
                  <a:moveTo>
                    <a:pt x="2727" y="0"/>
                  </a:moveTo>
                  <a:cubicBezTo>
                    <a:pt x="2210" y="0"/>
                    <a:pt x="1748" y="325"/>
                    <a:pt x="1577" y="812"/>
                  </a:cubicBezTo>
                  <a:cubicBezTo>
                    <a:pt x="1453" y="1161"/>
                    <a:pt x="1171" y="1442"/>
                    <a:pt x="823" y="1567"/>
                  </a:cubicBezTo>
                  <a:cubicBezTo>
                    <a:pt x="338" y="1734"/>
                    <a:pt x="0" y="2208"/>
                    <a:pt x="0" y="2727"/>
                  </a:cubicBezTo>
                  <a:cubicBezTo>
                    <a:pt x="0" y="3133"/>
                    <a:pt x="203" y="3517"/>
                    <a:pt x="530" y="3741"/>
                  </a:cubicBezTo>
                  <a:cubicBezTo>
                    <a:pt x="744" y="3898"/>
                    <a:pt x="993" y="3966"/>
                    <a:pt x="1250" y="3966"/>
                  </a:cubicBezTo>
                  <a:cubicBezTo>
                    <a:pt x="1385" y="3966"/>
                    <a:pt x="1534" y="3944"/>
                    <a:pt x="1656" y="3898"/>
                  </a:cubicBezTo>
                  <a:cubicBezTo>
                    <a:pt x="2716" y="3528"/>
                    <a:pt x="3527" y="2705"/>
                    <a:pt x="3901" y="1645"/>
                  </a:cubicBezTo>
                  <a:cubicBezTo>
                    <a:pt x="4023" y="1261"/>
                    <a:pt x="3968" y="855"/>
                    <a:pt x="3741" y="528"/>
                  </a:cubicBezTo>
                  <a:cubicBezTo>
                    <a:pt x="3517" y="203"/>
                    <a:pt x="3157" y="11"/>
                    <a:pt x="2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5593838" y="2280425"/>
              <a:ext cx="61425" cy="61475"/>
            </a:xfrm>
            <a:custGeom>
              <a:avLst/>
              <a:gdLst/>
              <a:ahLst/>
              <a:cxnLst/>
              <a:rect l="l" t="t" r="r" b="b"/>
              <a:pathLst>
                <a:path w="2457" h="2459" extrusionOk="0">
                  <a:moveTo>
                    <a:pt x="1229" y="825"/>
                  </a:moveTo>
                  <a:cubicBezTo>
                    <a:pt x="1453" y="825"/>
                    <a:pt x="1634" y="1004"/>
                    <a:pt x="1634" y="1231"/>
                  </a:cubicBezTo>
                  <a:cubicBezTo>
                    <a:pt x="1634" y="1455"/>
                    <a:pt x="1453" y="1647"/>
                    <a:pt x="1229" y="1647"/>
                  </a:cubicBezTo>
                  <a:cubicBezTo>
                    <a:pt x="1002" y="1647"/>
                    <a:pt x="812" y="1455"/>
                    <a:pt x="812" y="1231"/>
                  </a:cubicBezTo>
                  <a:cubicBezTo>
                    <a:pt x="812" y="1004"/>
                    <a:pt x="1002" y="825"/>
                    <a:pt x="1229" y="825"/>
                  </a:cubicBezTo>
                  <a:close/>
                  <a:moveTo>
                    <a:pt x="1229" y="0"/>
                  </a:moveTo>
                  <a:cubicBezTo>
                    <a:pt x="552" y="0"/>
                    <a:pt x="1" y="555"/>
                    <a:pt x="1" y="1231"/>
                  </a:cubicBezTo>
                  <a:cubicBezTo>
                    <a:pt x="1" y="1907"/>
                    <a:pt x="552" y="2459"/>
                    <a:pt x="1229" y="2459"/>
                  </a:cubicBezTo>
                  <a:cubicBezTo>
                    <a:pt x="1905" y="2459"/>
                    <a:pt x="2457" y="1907"/>
                    <a:pt x="2457" y="1231"/>
                  </a:cubicBezTo>
                  <a:cubicBezTo>
                    <a:pt x="2457" y="555"/>
                    <a:pt x="1905"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9"/>
            <p:cNvSpPr/>
            <p:nvPr/>
          </p:nvSpPr>
          <p:spPr>
            <a:xfrm>
              <a:off x="5655238" y="2219025"/>
              <a:ext cx="61425" cy="61425"/>
            </a:xfrm>
            <a:custGeom>
              <a:avLst/>
              <a:gdLst/>
              <a:ahLst/>
              <a:cxnLst/>
              <a:rect l="l" t="t" r="r" b="b"/>
              <a:pathLst>
                <a:path w="2457" h="2457" extrusionOk="0">
                  <a:moveTo>
                    <a:pt x="1229" y="822"/>
                  </a:moveTo>
                  <a:cubicBezTo>
                    <a:pt x="1453" y="822"/>
                    <a:pt x="1635" y="1004"/>
                    <a:pt x="1635" y="1228"/>
                  </a:cubicBezTo>
                  <a:cubicBezTo>
                    <a:pt x="1635" y="1455"/>
                    <a:pt x="1453" y="1634"/>
                    <a:pt x="1229" y="1634"/>
                  </a:cubicBezTo>
                  <a:cubicBezTo>
                    <a:pt x="1004" y="1634"/>
                    <a:pt x="812" y="1455"/>
                    <a:pt x="812" y="1228"/>
                  </a:cubicBezTo>
                  <a:cubicBezTo>
                    <a:pt x="812" y="1004"/>
                    <a:pt x="1004" y="822"/>
                    <a:pt x="1229" y="822"/>
                  </a:cubicBezTo>
                  <a:close/>
                  <a:moveTo>
                    <a:pt x="1229" y="0"/>
                  </a:moveTo>
                  <a:cubicBezTo>
                    <a:pt x="553" y="0"/>
                    <a:pt x="1" y="552"/>
                    <a:pt x="1" y="1228"/>
                  </a:cubicBezTo>
                  <a:cubicBezTo>
                    <a:pt x="1" y="1904"/>
                    <a:pt x="553" y="2456"/>
                    <a:pt x="1229" y="2456"/>
                  </a:cubicBezTo>
                  <a:cubicBezTo>
                    <a:pt x="1905" y="2456"/>
                    <a:pt x="2457" y="1904"/>
                    <a:pt x="2457" y="1228"/>
                  </a:cubicBezTo>
                  <a:cubicBezTo>
                    <a:pt x="2457" y="552"/>
                    <a:pt x="1905"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9"/>
            <p:cNvSpPr/>
            <p:nvPr/>
          </p:nvSpPr>
          <p:spPr>
            <a:xfrm>
              <a:off x="5634963" y="2362450"/>
              <a:ext cx="20300" cy="20575"/>
            </a:xfrm>
            <a:custGeom>
              <a:avLst/>
              <a:gdLst/>
              <a:ahLst/>
              <a:cxnLst/>
              <a:rect l="l" t="t" r="r" b="b"/>
              <a:pathLst>
                <a:path w="812" h="823" extrusionOk="0">
                  <a:moveTo>
                    <a:pt x="0" y="0"/>
                  </a:moveTo>
                  <a:lnTo>
                    <a:pt x="0" y="823"/>
                  </a:lnTo>
                  <a:lnTo>
                    <a:pt x="812" y="823"/>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9"/>
          <p:cNvGrpSpPr/>
          <p:nvPr/>
        </p:nvGrpSpPr>
        <p:grpSpPr>
          <a:xfrm>
            <a:off x="4761638" y="2137050"/>
            <a:ext cx="348275" cy="348300"/>
            <a:chOff x="4776138" y="2137050"/>
            <a:chExt cx="348275" cy="348300"/>
          </a:xfrm>
        </p:grpSpPr>
        <p:sp>
          <p:nvSpPr>
            <p:cNvPr id="1342" name="Google Shape;1342;p49"/>
            <p:cNvSpPr/>
            <p:nvPr/>
          </p:nvSpPr>
          <p:spPr>
            <a:xfrm>
              <a:off x="4817513" y="2239025"/>
              <a:ext cx="61500" cy="71575"/>
            </a:xfrm>
            <a:custGeom>
              <a:avLst/>
              <a:gdLst/>
              <a:ahLst/>
              <a:cxnLst/>
              <a:rect l="l" t="t" r="r" b="b"/>
              <a:pathLst>
                <a:path w="2460" h="2863" extrusionOk="0">
                  <a:moveTo>
                    <a:pt x="1637" y="823"/>
                  </a:moveTo>
                  <a:lnTo>
                    <a:pt x="1637" y="2040"/>
                  </a:lnTo>
                  <a:lnTo>
                    <a:pt x="826" y="2040"/>
                  </a:lnTo>
                  <a:lnTo>
                    <a:pt x="826" y="823"/>
                  </a:lnTo>
                  <a:close/>
                  <a:moveTo>
                    <a:pt x="1" y="1"/>
                  </a:moveTo>
                  <a:lnTo>
                    <a:pt x="1" y="2863"/>
                  </a:lnTo>
                  <a:lnTo>
                    <a:pt x="2460" y="2863"/>
                  </a:lnTo>
                  <a:lnTo>
                    <a:pt x="2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9"/>
            <p:cNvSpPr/>
            <p:nvPr/>
          </p:nvSpPr>
          <p:spPr>
            <a:xfrm>
              <a:off x="4776138" y="2137050"/>
              <a:ext cx="348275" cy="348300"/>
            </a:xfrm>
            <a:custGeom>
              <a:avLst/>
              <a:gdLst/>
              <a:ahLst/>
              <a:cxnLst/>
              <a:rect l="l" t="t" r="r" b="b"/>
              <a:pathLst>
                <a:path w="13931" h="13932" extrusionOk="0">
                  <a:moveTo>
                    <a:pt x="4926" y="3268"/>
                  </a:moveTo>
                  <a:lnTo>
                    <a:pt x="4926" y="7788"/>
                  </a:lnTo>
                  <a:lnTo>
                    <a:pt x="823" y="7788"/>
                  </a:lnTo>
                  <a:lnTo>
                    <a:pt x="823" y="3268"/>
                  </a:lnTo>
                  <a:close/>
                  <a:moveTo>
                    <a:pt x="13120" y="3268"/>
                  </a:moveTo>
                  <a:lnTo>
                    <a:pt x="13120" y="7788"/>
                  </a:lnTo>
                  <a:lnTo>
                    <a:pt x="9005" y="7788"/>
                  </a:lnTo>
                  <a:lnTo>
                    <a:pt x="9005" y="3268"/>
                  </a:lnTo>
                  <a:close/>
                  <a:moveTo>
                    <a:pt x="4339" y="8600"/>
                  </a:moveTo>
                  <a:lnTo>
                    <a:pt x="3528" y="9411"/>
                  </a:lnTo>
                  <a:lnTo>
                    <a:pt x="2232" y="9411"/>
                  </a:lnTo>
                  <a:lnTo>
                    <a:pt x="1421" y="8600"/>
                  </a:lnTo>
                  <a:close/>
                  <a:moveTo>
                    <a:pt x="12533" y="8600"/>
                  </a:moveTo>
                  <a:lnTo>
                    <a:pt x="11721" y="9411"/>
                  </a:lnTo>
                  <a:lnTo>
                    <a:pt x="10425" y="9411"/>
                  </a:lnTo>
                  <a:lnTo>
                    <a:pt x="9603" y="8600"/>
                  </a:lnTo>
                  <a:close/>
                  <a:moveTo>
                    <a:pt x="3292" y="10233"/>
                  </a:moveTo>
                  <a:lnTo>
                    <a:pt x="3292" y="10639"/>
                  </a:lnTo>
                  <a:cubicBezTo>
                    <a:pt x="3292" y="10868"/>
                    <a:pt x="3111" y="11045"/>
                    <a:pt x="2883" y="11045"/>
                  </a:cubicBezTo>
                  <a:cubicBezTo>
                    <a:pt x="2876" y="11045"/>
                    <a:pt x="2869" y="11045"/>
                    <a:pt x="2862" y="11045"/>
                  </a:cubicBezTo>
                  <a:cubicBezTo>
                    <a:pt x="2649" y="11045"/>
                    <a:pt x="2481" y="10853"/>
                    <a:pt x="2481" y="10628"/>
                  </a:cubicBezTo>
                  <a:lnTo>
                    <a:pt x="2481" y="10233"/>
                  </a:lnTo>
                  <a:close/>
                  <a:moveTo>
                    <a:pt x="11486" y="10233"/>
                  </a:moveTo>
                  <a:lnTo>
                    <a:pt x="11486" y="10639"/>
                  </a:lnTo>
                  <a:cubicBezTo>
                    <a:pt x="11486" y="10868"/>
                    <a:pt x="11304" y="11045"/>
                    <a:pt x="11076" y="11045"/>
                  </a:cubicBezTo>
                  <a:cubicBezTo>
                    <a:pt x="11069" y="11045"/>
                    <a:pt x="11062" y="11045"/>
                    <a:pt x="11056" y="11045"/>
                  </a:cubicBezTo>
                  <a:cubicBezTo>
                    <a:pt x="10831" y="11045"/>
                    <a:pt x="10663" y="10853"/>
                    <a:pt x="10663" y="10628"/>
                  </a:cubicBezTo>
                  <a:lnTo>
                    <a:pt x="10663" y="10233"/>
                  </a:lnTo>
                  <a:close/>
                  <a:moveTo>
                    <a:pt x="4293" y="1"/>
                  </a:moveTo>
                  <a:cubicBezTo>
                    <a:pt x="3292" y="1"/>
                    <a:pt x="2481" y="812"/>
                    <a:pt x="2481" y="1813"/>
                  </a:cubicBezTo>
                  <a:lnTo>
                    <a:pt x="2481" y="2457"/>
                  </a:lnTo>
                  <a:lnTo>
                    <a:pt x="1" y="2457"/>
                  </a:lnTo>
                  <a:lnTo>
                    <a:pt x="1" y="8351"/>
                  </a:lnTo>
                  <a:lnTo>
                    <a:pt x="1634" y="9995"/>
                  </a:lnTo>
                  <a:lnTo>
                    <a:pt x="1634" y="10650"/>
                  </a:lnTo>
                  <a:cubicBezTo>
                    <a:pt x="1634" y="11191"/>
                    <a:pt x="1983" y="11643"/>
                    <a:pt x="2481" y="11810"/>
                  </a:cubicBezTo>
                  <a:lnTo>
                    <a:pt x="2481" y="13931"/>
                  </a:lnTo>
                  <a:lnTo>
                    <a:pt x="3292" y="13931"/>
                  </a:lnTo>
                  <a:lnTo>
                    <a:pt x="3292" y="11810"/>
                  </a:lnTo>
                  <a:cubicBezTo>
                    <a:pt x="3766" y="11643"/>
                    <a:pt x="4115" y="11191"/>
                    <a:pt x="4115" y="10650"/>
                  </a:cubicBezTo>
                  <a:lnTo>
                    <a:pt x="4115" y="9985"/>
                  </a:lnTo>
                  <a:lnTo>
                    <a:pt x="5738" y="8362"/>
                  </a:lnTo>
                  <a:lnTo>
                    <a:pt x="5738" y="2457"/>
                  </a:lnTo>
                  <a:lnTo>
                    <a:pt x="3292" y="2457"/>
                  </a:lnTo>
                  <a:lnTo>
                    <a:pt x="3292" y="1813"/>
                  </a:lnTo>
                  <a:cubicBezTo>
                    <a:pt x="3292" y="1261"/>
                    <a:pt x="3741" y="823"/>
                    <a:pt x="4293" y="823"/>
                  </a:cubicBezTo>
                  <a:lnTo>
                    <a:pt x="6560" y="823"/>
                  </a:lnTo>
                  <a:lnTo>
                    <a:pt x="6560" y="13931"/>
                  </a:lnTo>
                  <a:lnTo>
                    <a:pt x="7404" y="13931"/>
                  </a:lnTo>
                  <a:lnTo>
                    <a:pt x="7404" y="823"/>
                  </a:lnTo>
                  <a:lnTo>
                    <a:pt x="9671" y="823"/>
                  </a:lnTo>
                  <a:cubicBezTo>
                    <a:pt x="10223" y="823"/>
                    <a:pt x="10663" y="1261"/>
                    <a:pt x="10663" y="1813"/>
                  </a:cubicBezTo>
                  <a:lnTo>
                    <a:pt x="10663" y="2457"/>
                  </a:lnTo>
                  <a:lnTo>
                    <a:pt x="8215" y="2457"/>
                  </a:lnTo>
                  <a:lnTo>
                    <a:pt x="8215" y="8351"/>
                  </a:lnTo>
                  <a:lnTo>
                    <a:pt x="9852" y="9995"/>
                  </a:lnTo>
                  <a:lnTo>
                    <a:pt x="9852" y="10650"/>
                  </a:lnTo>
                  <a:cubicBezTo>
                    <a:pt x="9852" y="11191"/>
                    <a:pt x="10190" y="11643"/>
                    <a:pt x="10663" y="11810"/>
                  </a:cubicBezTo>
                  <a:lnTo>
                    <a:pt x="10663" y="13931"/>
                  </a:lnTo>
                  <a:lnTo>
                    <a:pt x="11486" y="13931"/>
                  </a:lnTo>
                  <a:lnTo>
                    <a:pt x="11486" y="11810"/>
                  </a:lnTo>
                  <a:cubicBezTo>
                    <a:pt x="11959" y="11643"/>
                    <a:pt x="12297" y="11191"/>
                    <a:pt x="12297" y="10650"/>
                  </a:cubicBezTo>
                  <a:lnTo>
                    <a:pt x="12297" y="9995"/>
                  </a:lnTo>
                  <a:lnTo>
                    <a:pt x="13931" y="8351"/>
                  </a:lnTo>
                  <a:lnTo>
                    <a:pt x="13931" y="2457"/>
                  </a:lnTo>
                  <a:lnTo>
                    <a:pt x="11486" y="2457"/>
                  </a:lnTo>
                  <a:lnTo>
                    <a:pt x="11486" y="1813"/>
                  </a:lnTo>
                  <a:cubicBezTo>
                    <a:pt x="11486" y="812"/>
                    <a:pt x="10674" y="1"/>
                    <a:pt x="9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9"/>
            <p:cNvSpPr/>
            <p:nvPr/>
          </p:nvSpPr>
          <p:spPr>
            <a:xfrm>
              <a:off x="5022413" y="2239025"/>
              <a:ext cx="61175" cy="71575"/>
            </a:xfrm>
            <a:custGeom>
              <a:avLst/>
              <a:gdLst/>
              <a:ahLst/>
              <a:cxnLst/>
              <a:rect l="l" t="t" r="r" b="b"/>
              <a:pathLst>
                <a:path w="2447" h="2863" extrusionOk="0">
                  <a:moveTo>
                    <a:pt x="1635" y="823"/>
                  </a:moveTo>
                  <a:lnTo>
                    <a:pt x="1635" y="2040"/>
                  </a:lnTo>
                  <a:lnTo>
                    <a:pt x="812" y="2040"/>
                  </a:lnTo>
                  <a:lnTo>
                    <a:pt x="812" y="823"/>
                  </a:lnTo>
                  <a:close/>
                  <a:moveTo>
                    <a:pt x="1" y="1"/>
                  </a:moveTo>
                  <a:lnTo>
                    <a:pt x="1" y="2863"/>
                  </a:lnTo>
                  <a:lnTo>
                    <a:pt x="2446" y="2863"/>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49"/>
          <p:cNvGrpSpPr/>
          <p:nvPr/>
        </p:nvGrpSpPr>
        <p:grpSpPr>
          <a:xfrm>
            <a:off x="6273150" y="2137325"/>
            <a:ext cx="327725" cy="347875"/>
            <a:chOff x="6306113" y="2137325"/>
            <a:chExt cx="327725" cy="347875"/>
          </a:xfrm>
        </p:grpSpPr>
        <p:sp>
          <p:nvSpPr>
            <p:cNvPr id="1346" name="Google Shape;1346;p49"/>
            <p:cNvSpPr/>
            <p:nvPr/>
          </p:nvSpPr>
          <p:spPr>
            <a:xfrm>
              <a:off x="6306113" y="2137325"/>
              <a:ext cx="184300" cy="347875"/>
            </a:xfrm>
            <a:custGeom>
              <a:avLst/>
              <a:gdLst/>
              <a:ahLst/>
              <a:cxnLst/>
              <a:rect l="l" t="t" r="r" b="b"/>
              <a:pathLst>
                <a:path w="7372" h="13915" extrusionOk="0">
                  <a:moveTo>
                    <a:pt x="1624" y="812"/>
                  </a:moveTo>
                  <a:lnTo>
                    <a:pt x="1624" y="2040"/>
                  </a:lnTo>
                  <a:lnTo>
                    <a:pt x="812" y="2040"/>
                  </a:lnTo>
                  <a:lnTo>
                    <a:pt x="812" y="812"/>
                  </a:lnTo>
                  <a:close/>
                  <a:moveTo>
                    <a:pt x="3258" y="812"/>
                  </a:moveTo>
                  <a:lnTo>
                    <a:pt x="3258" y="2040"/>
                  </a:lnTo>
                  <a:lnTo>
                    <a:pt x="2446" y="2040"/>
                  </a:lnTo>
                  <a:lnTo>
                    <a:pt x="2446" y="812"/>
                  </a:lnTo>
                  <a:close/>
                  <a:moveTo>
                    <a:pt x="4927" y="812"/>
                  </a:moveTo>
                  <a:lnTo>
                    <a:pt x="4927" y="2040"/>
                  </a:lnTo>
                  <a:lnTo>
                    <a:pt x="4104" y="2040"/>
                  </a:lnTo>
                  <a:lnTo>
                    <a:pt x="4104" y="812"/>
                  </a:lnTo>
                  <a:close/>
                  <a:moveTo>
                    <a:pt x="6549" y="812"/>
                  </a:moveTo>
                  <a:lnTo>
                    <a:pt x="6549" y="2040"/>
                  </a:lnTo>
                  <a:lnTo>
                    <a:pt x="5738" y="2040"/>
                  </a:lnTo>
                  <a:lnTo>
                    <a:pt x="5738" y="812"/>
                  </a:lnTo>
                  <a:close/>
                  <a:moveTo>
                    <a:pt x="5738" y="2852"/>
                  </a:moveTo>
                  <a:lnTo>
                    <a:pt x="5738" y="4485"/>
                  </a:lnTo>
                  <a:lnTo>
                    <a:pt x="1624" y="4485"/>
                  </a:lnTo>
                  <a:lnTo>
                    <a:pt x="1624" y="2852"/>
                  </a:lnTo>
                  <a:close/>
                  <a:moveTo>
                    <a:pt x="5738" y="5297"/>
                  </a:moveTo>
                  <a:lnTo>
                    <a:pt x="5738" y="9411"/>
                  </a:lnTo>
                  <a:lnTo>
                    <a:pt x="1624" y="9411"/>
                  </a:lnTo>
                  <a:lnTo>
                    <a:pt x="1624" y="5297"/>
                  </a:lnTo>
                  <a:close/>
                  <a:moveTo>
                    <a:pt x="5738" y="10222"/>
                  </a:moveTo>
                  <a:lnTo>
                    <a:pt x="5738" y="11045"/>
                  </a:lnTo>
                  <a:cubicBezTo>
                    <a:pt x="5738" y="12170"/>
                    <a:pt x="4816" y="13088"/>
                    <a:pt x="3686" y="13088"/>
                  </a:cubicBezTo>
                  <a:cubicBezTo>
                    <a:pt x="3605" y="13088"/>
                    <a:pt x="3522" y="13083"/>
                    <a:pt x="3439" y="13073"/>
                  </a:cubicBezTo>
                  <a:cubicBezTo>
                    <a:pt x="2400" y="12960"/>
                    <a:pt x="1624" y="12059"/>
                    <a:pt x="1624" y="11023"/>
                  </a:cubicBezTo>
                  <a:lnTo>
                    <a:pt x="1624" y="10222"/>
                  </a:lnTo>
                  <a:close/>
                  <a:moveTo>
                    <a:pt x="1" y="1"/>
                  </a:moveTo>
                  <a:lnTo>
                    <a:pt x="1" y="2852"/>
                  </a:lnTo>
                  <a:lnTo>
                    <a:pt x="812" y="2852"/>
                  </a:lnTo>
                  <a:lnTo>
                    <a:pt x="812" y="10222"/>
                  </a:lnTo>
                  <a:lnTo>
                    <a:pt x="812" y="11023"/>
                  </a:lnTo>
                  <a:cubicBezTo>
                    <a:pt x="812" y="12522"/>
                    <a:pt x="1962" y="13796"/>
                    <a:pt x="3460" y="13907"/>
                  </a:cubicBezTo>
                  <a:cubicBezTo>
                    <a:pt x="3534" y="13912"/>
                    <a:pt x="3606" y="13915"/>
                    <a:pt x="3678" y="13915"/>
                  </a:cubicBezTo>
                  <a:cubicBezTo>
                    <a:pt x="5260" y="13915"/>
                    <a:pt x="6549" y="12631"/>
                    <a:pt x="6549" y="11045"/>
                  </a:cubicBezTo>
                  <a:lnTo>
                    <a:pt x="6549" y="10222"/>
                  </a:lnTo>
                  <a:lnTo>
                    <a:pt x="6549" y="2852"/>
                  </a:lnTo>
                  <a:lnTo>
                    <a:pt x="7372" y="2852"/>
                  </a:lnTo>
                  <a:lnTo>
                    <a:pt x="7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9"/>
            <p:cNvSpPr/>
            <p:nvPr/>
          </p:nvSpPr>
          <p:spPr>
            <a:xfrm>
              <a:off x="6572688" y="2239300"/>
              <a:ext cx="61150" cy="61150"/>
            </a:xfrm>
            <a:custGeom>
              <a:avLst/>
              <a:gdLst/>
              <a:ahLst/>
              <a:cxnLst/>
              <a:rect l="l" t="t" r="r" b="b"/>
              <a:pathLst>
                <a:path w="2446" h="2446" extrusionOk="0">
                  <a:moveTo>
                    <a:pt x="812" y="1"/>
                  </a:moveTo>
                  <a:lnTo>
                    <a:pt x="812" y="812"/>
                  </a:lnTo>
                  <a:lnTo>
                    <a:pt x="1" y="812"/>
                  </a:lnTo>
                  <a:lnTo>
                    <a:pt x="1" y="1634"/>
                  </a:lnTo>
                  <a:lnTo>
                    <a:pt x="812" y="1634"/>
                  </a:lnTo>
                  <a:lnTo>
                    <a:pt x="812" y="2446"/>
                  </a:lnTo>
                  <a:lnTo>
                    <a:pt x="1634" y="2446"/>
                  </a:lnTo>
                  <a:lnTo>
                    <a:pt x="1634" y="1634"/>
                  </a:lnTo>
                  <a:lnTo>
                    <a:pt x="2446" y="1634"/>
                  </a:lnTo>
                  <a:lnTo>
                    <a:pt x="2446" y="812"/>
                  </a:lnTo>
                  <a:lnTo>
                    <a:pt x="1634" y="812"/>
                  </a:lnTo>
                  <a:lnTo>
                    <a:pt x="1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9"/>
            <p:cNvSpPr/>
            <p:nvPr/>
          </p:nvSpPr>
          <p:spPr>
            <a:xfrm>
              <a:off x="6490388" y="2259600"/>
              <a:ext cx="61175" cy="20575"/>
            </a:xfrm>
            <a:custGeom>
              <a:avLst/>
              <a:gdLst/>
              <a:ahLst/>
              <a:cxnLst/>
              <a:rect l="l" t="t" r="r" b="b"/>
              <a:pathLst>
                <a:path w="2447" h="823" extrusionOk="0">
                  <a:moveTo>
                    <a:pt x="1" y="0"/>
                  </a:moveTo>
                  <a:lnTo>
                    <a:pt x="1" y="822"/>
                  </a:lnTo>
                  <a:lnTo>
                    <a:pt x="2446" y="822"/>
                  </a:lnTo>
                  <a:lnTo>
                    <a:pt x="2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9"/>
            <p:cNvSpPr/>
            <p:nvPr/>
          </p:nvSpPr>
          <p:spPr>
            <a:xfrm>
              <a:off x="6500538" y="2326950"/>
              <a:ext cx="122900" cy="158050"/>
            </a:xfrm>
            <a:custGeom>
              <a:avLst/>
              <a:gdLst/>
              <a:ahLst/>
              <a:cxnLst/>
              <a:rect l="l" t="t" r="r" b="b"/>
              <a:pathLst>
                <a:path w="4916" h="6322" extrusionOk="0">
                  <a:moveTo>
                    <a:pt x="2457" y="1196"/>
                  </a:moveTo>
                  <a:cubicBezTo>
                    <a:pt x="3190" y="2018"/>
                    <a:pt x="4104" y="3257"/>
                    <a:pt x="4104" y="3865"/>
                  </a:cubicBezTo>
                  <a:cubicBezTo>
                    <a:pt x="4104" y="4766"/>
                    <a:pt x="3360" y="5510"/>
                    <a:pt x="2457" y="5510"/>
                  </a:cubicBezTo>
                  <a:cubicBezTo>
                    <a:pt x="1556" y="5510"/>
                    <a:pt x="823" y="4766"/>
                    <a:pt x="823" y="3865"/>
                  </a:cubicBezTo>
                  <a:cubicBezTo>
                    <a:pt x="823" y="3257"/>
                    <a:pt x="1737" y="2018"/>
                    <a:pt x="2457" y="1196"/>
                  </a:cubicBezTo>
                  <a:close/>
                  <a:moveTo>
                    <a:pt x="2457" y="0"/>
                  </a:moveTo>
                  <a:cubicBezTo>
                    <a:pt x="1634" y="868"/>
                    <a:pt x="1" y="2683"/>
                    <a:pt x="1" y="3865"/>
                  </a:cubicBezTo>
                  <a:cubicBezTo>
                    <a:pt x="1" y="5229"/>
                    <a:pt x="1104" y="6322"/>
                    <a:pt x="2457" y="6322"/>
                  </a:cubicBezTo>
                  <a:cubicBezTo>
                    <a:pt x="3820" y="6322"/>
                    <a:pt x="4915" y="5229"/>
                    <a:pt x="4915" y="3865"/>
                  </a:cubicBezTo>
                  <a:cubicBezTo>
                    <a:pt x="4915" y="2456"/>
                    <a:pt x="2457"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9"/>
            <p:cNvSpPr/>
            <p:nvPr/>
          </p:nvSpPr>
          <p:spPr>
            <a:xfrm>
              <a:off x="6367788" y="2290300"/>
              <a:ext cx="61500" cy="20300"/>
            </a:xfrm>
            <a:custGeom>
              <a:avLst/>
              <a:gdLst/>
              <a:ahLst/>
              <a:cxnLst/>
              <a:rect l="l" t="t" r="r" b="b"/>
              <a:pathLst>
                <a:path w="2460" h="812" extrusionOk="0">
                  <a:moveTo>
                    <a:pt x="1" y="0"/>
                  </a:moveTo>
                  <a:lnTo>
                    <a:pt x="1" y="812"/>
                  </a:lnTo>
                  <a:lnTo>
                    <a:pt x="2460" y="812"/>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9"/>
            <p:cNvSpPr/>
            <p:nvPr/>
          </p:nvSpPr>
          <p:spPr>
            <a:xfrm>
              <a:off x="6367788" y="2331750"/>
              <a:ext cx="61500" cy="20300"/>
            </a:xfrm>
            <a:custGeom>
              <a:avLst/>
              <a:gdLst/>
              <a:ahLst/>
              <a:cxnLst/>
              <a:rect l="l" t="t" r="r" b="b"/>
              <a:pathLst>
                <a:path w="2460" h="812" extrusionOk="0">
                  <a:moveTo>
                    <a:pt x="1" y="0"/>
                  </a:moveTo>
                  <a:lnTo>
                    <a:pt x="1" y="812"/>
                  </a:lnTo>
                  <a:lnTo>
                    <a:pt x="2460" y="812"/>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49"/>
          <p:cNvGrpSpPr/>
          <p:nvPr/>
        </p:nvGrpSpPr>
        <p:grpSpPr>
          <a:xfrm>
            <a:off x="3275863" y="2137050"/>
            <a:ext cx="348300" cy="348300"/>
            <a:chOff x="3256563" y="2137050"/>
            <a:chExt cx="348300" cy="348300"/>
          </a:xfrm>
        </p:grpSpPr>
        <p:sp>
          <p:nvSpPr>
            <p:cNvPr id="1353" name="Google Shape;1353;p49"/>
            <p:cNvSpPr/>
            <p:nvPr/>
          </p:nvSpPr>
          <p:spPr>
            <a:xfrm>
              <a:off x="3256563" y="2137050"/>
              <a:ext cx="348300" cy="348300"/>
            </a:xfrm>
            <a:custGeom>
              <a:avLst/>
              <a:gdLst/>
              <a:ahLst/>
              <a:cxnLst/>
              <a:rect l="l" t="t" r="r" b="b"/>
              <a:pathLst>
                <a:path w="13932" h="13932" extrusionOk="0">
                  <a:moveTo>
                    <a:pt x="6966" y="823"/>
                  </a:moveTo>
                  <a:cubicBezTo>
                    <a:pt x="10347" y="823"/>
                    <a:pt x="13109" y="3585"/>
                    <a:pt x="13109" y="6966"/>
                  </a:cubicBezTo>
                  <a:cubicBezTo>
                    <a:pt x="13109" y="10358"/>
                    <a:pt x="10347" y="13106"/>
                    <a:pt x="6966" y="13106"/>
                  </a:cubicBezTo>
                  <a:cubicBezTo>
                    <a:pt x="3574" y="13106"/>
                    <a:pt x="823" y="10358"/>
                    <a:pt x="823" y="6966"/>
                  </a:cubicBezTo>
                  <a:cubicBezTo>
                    <a:pt x="823" y="3585"/>
                    <a:pt x="3574" y="823"/>
                    <a:pt x="6966" y="823"/>
                  </a:cubicBezTo>
                  <a:close/>
                  <a:moveTo>
                    <a:pt x="6966" y="1"/>
                  </a:moveTo>
                  <a:cubicBezTo>
                    <a:pt x="3111" y="1"/>
                    <a:pt x="1" y="3122"/>
                    <a:pt x="1" y="6966"/>
                  </a:cubicBezTo>
                  <a:cubicBezTo>
                    <a:pt x="1" y="10820"/>
                    <a:pt x="3111" y="13931"/>
                    <a:pt x="6966" y="13931"/>
                  </a:cubicBezTo>
                  <a:cubicBezTo>
                    <a:pt x="10810" y="13931"/>
                    <a:pt x="13931" y="10820"/>
                    <a:pt x="13931" y="6966"/>
                  </a:cubicBezTo>
                  <a:cubicBezTo>
                    <a:pt x="13931" y="3122"/>
                    <a:pt x="10810" y="1"/>
                    <a:pt x="6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9"/>
            <p:cNvSpPr/>
            <p:nvPr/>
          </p:nvSpPr>
          <p:spPr>
            <a:xfrm>
              <a:off x="3419738" y="2253100"/>
              <a:ext cx="36625" cy="36675"/>
            </a:xfrm>
            <a:custGeom>
              <a:avLst/>
              <a:gdLst/>
              <a:ahLst/>
              <a:cxnLst/>
              <a:rect l="l" t="t" r="r" b="b"/>
              <a:pathLst>
                <a:path w="1465" h="1467" extrusionOk="0">
                  <a:moveTo>
                    <a:pt x="585" y="0"/>
                  </a:moveTo>
                  <a:lnTo>
                    <a:pt x="1" y="587"/>
                  </a:lnTo>
                  <a:lnTo>
                    <a:pt x="880" y="1466"/>
                  </a:lnTo>
                  <a:lnTo>
                    <a:pt x="1464" y="890"/>
                  </a:lnTo>
                  <a:lnTo>
                    <a:pt x="5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9"/>
            <p:cNvSpPr/>
            <p:nvPr/>
          </p:nvSpPr>
          <p:spPr>
            <a:xfrm>
              <a:off x="3332388" y="2209075"/>
              <a:ext cx="191850" cy="204450"/>
            </a:xfrm>
            <a:custGeom>
              <a:avLst/>
              <a:gdLst/>
              <a:ahLst/>
              <a:cxnLst/>
              <a:rect l="l" t="t" r="r" b="b"/>
              <a:pathLst>
                <a:path w="7674" h="8178" extrusionOk="0">
                  <a:moveTo>
                    <a:pt x="3427" y="815"/>
                  </a:moveTo>
                  <a:cubicBezTo>
                    <a:pt x="3933" y="815"/>
                    <a:pt x="4577" y="1109"/>
                    <a:pt x="5093" y="1626"/>
                  </a:cubicBezTo>
                  <a:cubicBezTo>
                    <a:pt x="5499" y="2032"/>
                    <a:pt x="5780" y="2516"/>
                    <a:pt x="5872" y="2989"/>
                  </a:cubicBezTo>
                  <a:cubicBezTo>
                    <a:pt x="5916" y="3227"/>
                    <a:pt x="5962" y="3666"/>
                    <a:pt x="5680" y="3950"/>
                  </a:cubicBezTo>
                  <a:cubicBezTo>
                    <a:pt x="5504" y="4126"/>
                    <a:pt x="5264" y="4178"/>
                    <a:pt x="5052" y="4178"/>
                  </a:cubicBezTo>
                  <a:cubicBezTo>
                    <a:pt x="4926" y="4178"/>
                    <a:pt x="4810" y="4160"/>
                    <a:pt x="4723" y="4139"/>
                  </a:cubicBezTo>
                  <a:cubicBezTo>
                    <a:pt x="4249" y="4050"/>
                    <a:pt x="3765" y="3779"/>
                    <a:pt x="3360" y="3363"/>
                  </a:cubicBezTo>
                  <a:cubicBezTo>
                    <a:pt x="2570" y="2584"/>
                    <a:pt x="2310" y="1526"/>
                    <a:pt x="2783" y="1053"/>
                  </a:cubicBezTo>
                  <a:cubicBezTo>
                    <a:pt x="2940" y="893"/>
                    <a:pt x="3168" y="815"/>
                    <a:pt x="3427" y="815"/>
                  </a:cubicBezTo>
                  <a:close/>
                  <a:moveTo>
                    <a:pt x="2061" y="2968"/>
                  </a:moveTo>
                  <a:cubicBezTo>
                    <a:pt x="2186" y="3206"/>
                    <a:pt x="2332" y="3430"/>
                    <a:pt x="2502" y="3644"/>
                  </a:cubicBezTo>
                  <a:lnTo>
                    <a:pt x="1723" y="4423"/>
                  </a:lnTo>
                  <a:lnTo>
                    <a:pt x="2299" y="5007"/>
                  </a:lnTo>
                  <a:lnTo>
                    <a:pt x="3089" y="4220"/>
                  </a:lnTo>
                  <a:cubicBezTo>
                    <a:pt x="3303" y="4399"/>
                    <a:pt x="3527" y="4545"/>
                    <a:pt x="3752" y="4658"/>
                  </a:cubicBezTo>
                  <a:cubicBezTo>
                    <a:pt x="3663" y="4783"/>
                    <a:pt x="3573" y="4896"/>
                    <a:pt x="3460" y="5007"/>
                  </a:cubicBezTo>
                  <a:cubicBezTo>
                    <a:pt x="3054" y="5413"/>
                    <a:pt x="2570" y="5684"/>
                    <a:pt x="2096" y="5786"/>
                  </a:cubicBezTo>
                  <a:cubicBezTo>
                    <a:pt x="2013" y="5801"/>
                    <a:pt x="1906" y="5816"/>
                    <a:pt x="1789" y="5816"/>
                  </a:cubicBezTo>
                  <a:cubicBezTo>
                    <a:pt x="1571" y="5816"/>
                    <a:pt x="1322" y="5766"/>
                    <a:pt x="1139" y="5583"/>
                  </a:cubicBezTo>
                  <a:cubicBezTo>
                    <a:pt x="858" y="5302"/>
                    <a:pt x="890" y="4861"/>
                    <a:pt x="947" y="4626"/>
                  </a:cubicBezTo>
                  <a:cubicBezTo>
                    <a:pt x="1036" y="4163"/>
                    <a:pt x="1317" y="3679"/>
                    <a:pt x="1723" y="3273"/>
                  </a:cubicBezTo>
                  <a:cubicBezTo>
                    <a:pt x="1826" y="3160"/>
                    <a:pt x="1939" y="3057"/>
                    <a:pt x="2061" y="2968"/>
                  </a:cubicBezTo>
                  <a:close/>
                  <a:moveTo>
                    <a:pt x="6311" y="4466"/>
                  </a:moveTo>
                  <a:cubicBezTo>
                    <a:pt x="6403" y="4612"/>
                    <a:pt x="6481" y="4772"/>
                    <a:pt x="6549" y="4940"/>
                  </a:cubicBezTo>
                  <a:cubicBezTo>
                    <a:pt x="6976" y="5965"/>
                    <a:pt x="6808" y="7047"/>
                    <a:pt x="6200" y="7296"/>
                  </a:cubicBezTo>
                  <a:cubicBezTo>
                    <a:pt x="6104" y="7336"/>
                    <a:pt x="6006" y="7353"/>
                    <a:pt x="5911" y="7353"/>
                  </a:cubicBezTo>
                  <a:cubicBezTo>
                    <a:pt x="5637" y="7353"/>
                    <a:pt x="5382" y="7215"/>
                    <a:pt x="5240" y="7114"/>
                  </a:cubicBezTo>
                  <a:cubicBezTo>
                    <a:pt x="4834" y="6844"/>
                    <a:pt x="4496" y="6406"/>
                    <a:pt x="4282" y="5876"/>
                  </a:cubicBezTo>
                  <a:cubicBezTo>
                    <a:pt x="4225" y="5740"/>
                    <a:pt x="4182" y="5605"/>
                    <a:pt x="4147" y="5470"/>
                  </a:cubicBezTo>
                  <a:cubicBezTo>
                    <a:pt x="4293" y="5313"/>
                    <a:pt x="4442" y="5132"/>
                    <a:pt x="4552" y="4950"/>
                  </a:cubicBezTo>
                  <a:cubicBezTo>
                    <a:pt x="4644" y="4964"/>
                    <a:pt x="4723" y="4975"/>
                    <a:pt x="4801" y="4986"/>
                  </a:cubicBezTo>
                  <a:lnTo>
                    <a:pt x="5353" y="6316"/>
                  </a:lnTo>
                  <a:lnTo>
                    <a:pt x="6108" y="6011"/>
                  </a:lnTo>
                  <a:lnTo>
                    <a:pt x="5645" y="4896"/>
                  </a:lnTo>
                  <a:cubicBezTo>
                    <a:pt x="5883" y="4815"/>
                    <a:pt x="6086" y="4694"/>
                    <a:pt x="6254" y="4523"/>
                  </a:cubicBezTo>
                  <a:cubicBezTo>
                    <a:pt x="6278" y="4501"/>
                    <a:pt x="6289" y="4491"/>
                    <a:pt x="6311" y="4466"/>
                  </a:cubicBezTo>
                  <a:close/>
                  <a:moveTo>
                    <a:pt x="3416" y="0"/>
                  </a:moveTo>
                  <a:cubicBezTo>
                    <a:pt x="2932" y="0"/>
                    <a:pt x="2514" y="158"/>
                    <a:pt x="2196" y="466"/>
                  </a:cubicBezTo>
                  <a:cubicBezTo>
                    <a:pt x="1791" y="882"/>
                    <a:pt x="1645" y="1480"/>
                    <a:pt x="1780" y="2167"/>
                  </a:cubicBezTo>
                  <a:cubicBezTo>
                    <a:pt x="1555" y="2313"/>
                    <a:pt x="1342" y="2494"/>
                    <a:pt x="1139" y="2686"/>
                  </a:cubicBezTo>
                  <a:cubicBezTo>
                    <a:pt x="619" y="3206"/>
                    <a:pt x="271" y="3836"/>
                    <a:pt x="135" y="4466"/>
                  </a:cubicBezTo>
                  <a:cubicBezTo>
                    <a:pt x="0" y="5153"/>
                    <a:pt x="157" y="5751"/>
                    <a:pt x="563" y="6168"/>
                  </a:cubicBezTo>
                  <a:cubicBezTo>
                    <a:pt x="868" y="6473"/>
                    <a:pt x="1296" y="6630"/>
                    <a:pt x="1780" y="6630"/>
                  </a:cubicBezTo>
                  <a:cubicBezTo>
                    <a:pt x="1939" y="6630"/>
                    <a:pt x="2096" y="6619"/>
                    <a:pt x="2264" y="6587"/>
                  </a:cubicBezTo>
                  <a:cubicBezTo>
                    <a:pt x="2670" y="6506"/>
                    <a:pt x="3089" y="6316"/>
                    <a:pt x="3470" y="6057"/>
                  </a:cubicBezTo>
                  <a:cubicBezTo>
                    <a:pt x="3481" y="6100"/>
                    <a:pt x="3506" y="6146"/>
                    <a:pt x="3527" y="6181"/>
                  </a:cubicBezTo>
                  <a:cubicBezTo>
                    <a:pt x="3798" y="6868"/>
                    <a:pt x="4249" y="7442"/>
                    <a:pt x="4780" y="7791"/>
                  </a:cubicBezTo>
                  <a:cubicBezTo>
                    <a:pt x="5131" y="8032"/>
                    <a:pt x="5524" y="8177"/>
                    <a:pt x="5917" y="8177"/>
                  </a:cubicBezTo>
                  <a:cubicBezTo>
                    <a:pt x="6114" y="8177"/>
                    <a:pt x="6311" y="8141"/>
                    <a:pt x="6503" y="8061"/>
                  </a:cubicBezTo>
                  <a:cubicBezTo>
                    <a:pt x="7044" y="7837"/>
                    <a:pt x="7417" y="7342"/>
                    <a:pt x="7552" y="6655"/>
                  </a:cubicBezTo>
                  <a:cubicBezTo>
                    <a:pt x="7674" y="6022"/>
                    <a:pt x="7585" y="5313"/>
                    <a:pt x="7314" y="4626"/>
                  </a:cubicBezTo>
                  <a:cubicBezTo>
                    <a:pt x="7157" y="4253"/>
                    <a:pt x="6954" y="3904"/>
                    <a:pt x="6706" y="3612"/>
                  </a:cubicBezTo>
                  <a:cubicBezTo>
                    <a:pt x="6741" y="3374"/>
                    <a:pt x="6727" y="3103"/>
                    <a:pt x="6684" y="2822"/>
                  </a:cubicBezTo>
                  <a:cubicBezTo>
                    <a:pt x="6549" y="2202"/>
                    <a:pt x="6200" y="1569"/>
                    <a:pt x="5680" y="1053"/>
                  </a:cubicBezTo>
                  <a:cubicBezTo>
                    <a:pt x="5150" y="533"/>
                    <a:pt x="4520" y="174"/>
                    <a:pt x="3901" y="49"/>
                  </a:cubicBezTo>
                  <a:cubicBezTo>
                    <a:pt x="3733" y="16"/>
                    <a:pt x="3571" y="0"/>
                    <a:pt x="3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9"/>
            <p:cNvSpPr/>
            <p:nvPr/>
          </p:nvSpPr>
          <p:spPr>
            <a:xfrm>
              <a:off x="3522538" y="2270600"/>
              <a:ext cx="20650" cy="20325"/>
            </a:xfrm>
            <a:custGeom>
              <a:avLst/>
              <a:gdLst/>
              <a:ahLst/>
              <a:cxnLst/>
              <a:rect l="l" t="t" r="r" b="b"/>
              <a:pathLst>
                <a:path w="826" h="813" extrusionOk="0">
                  <a:moveTo>
                    <a:pt x="0" y="1"/>
                  </a:moveTo>
                  <a:lnTo>
                    <a:pt x="0" y="812"/>
                  </a:lnTo>
                  <a:lnTo>
                    <a:pt x="825" y="812"/>
                  </a:lnTo>
                  <a:lnTo>
                    <a:pt x="8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9"/>
            <p:cNvSpPr/>
            <p:nvPr/>
          </p:nvSpPr>
          <p:spPr>
            <a:xfrm>
              <a:off x="3317963" y="2239850"/>
              <a:ext cx="20325" cy="20300"/>
            </a:xfrm>
            <a:custGeom>
              <a:avLst/>
              <a:gdLst/>
              <a:ahLst/>
              <a:cxnLst/>
              <a:rect l="l" t="t" r="r" b="b"/>
              <a:pathLst>
                <a:path w="813" h="812" extrusionOk="0">
                  <a:moveTo>
                    <a:pt x="1" y="0"/>
                  </a:moveTo>
                  <a:lnTo>
                    <a:pt x="1"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9"/>
            <p:cNvSpPr/>
            <p:nvPr/>
          </p:nvSpPr>
          <p:spPr>
            <a:xfrm>
              <a:off x="3389313" y="2403025"/>
              <a:ext cx="20575" cy="20575"/>
            </a:xfrm>
            <a:custGeom>
              <a:avLst/>
              <a:gdLst/>
              <a:ahLst/>
              <a:cxnLst/>
              <a:rect l="l" t="t" r="r" b="b"/>
              <a:pathLst>
                <a:path w="823" h="823" extrusionOk="0">
                  <a:moveTo>
                    <a:pt x="1" y="0"/>
                  </a:moveTo>
                  <a:lnTo>
                    <a:pt x="1" y="822"/>
                  </a:lnTo>
                  <a:lnTo>
                    <a:pt x="823" y="822"/>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9"/>
            <p:cNvSpPr/>
            <p:nvPr/>
          </p:nvSpPr>
          <p:spPr>
            <a:xfrm>
              <a:off x="3543163" y="2311175"/>
              <a:ext cx="20300" cy="20600"/>
            </a:xfrm>
            <a:custGeom>
              <a:avLst/>
              <a:gdLst/>
              <a:ahLst/>
              <a:cxnLst/>
              <a:rect l="l" t="t" r="r" b="b"/>
              <a:pathLst>
                <a:path w="812" h="824" extrusionOk="0">
                  <a:moveTo>
                    <a:pt x="0" y="1"/>
                  </a:moveTo>
                  <a:lnTo>
                    <a:pt x="0" y="823"/>
                  </a:lnTo>
                  <a:lnTo>
                    <a:pt x="812" y="823"/>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49"/>
          <p:cNvGrpSpPr/>
          <p:nvPr/>
        </p:nvGrpSpPr>
        <p:grpSpPr>
          <a:xfrm>
            <a:off x="4041850" y="2137050"/>
            <a:ext cx="306900" cy="348300"/>
            <a:chOff x="4061288" y="2137050"/>
            <a:chExt cx="306900" cy="348300"/>
          </a:xfrm>
        </p:grpSpPr>
        <p:sp>
          <p:nvSpPr>
            <p:cNvPr id="1361" name="Google Shape;1361;p49"/>
            <p:cNvSpPr/>
            <p:nvPr/>
          </p:nvSpPr>
          <p:spPr>
            <a:xfrm>
              <a:off x="4122413" y="2423575"/>
              <a:ext cx="30725" cy="20300"/>
            </a:xfrm>
            <a:custGeom>
              <a:avLst/>
              <a:gdLst/>
              <a:ahLst/>
              <a:cxnLst/>
              <a:rect l="l" t="t" r="r" b="b"/>
              <a:pathLst>
                <a:path w="1229" h="812" extrusionOk="0">
                  <a:moveTo>
                    <a:pt x="1" y="0"/>
                  </a:moveTo>
                  <a:lnTo>
                    <a:pt x="1" y="812"/>
                  </a:lnTo>
                  <a:lnTo>
                    <a:pt x="1229" y="812"/>
                  </a:lnTo>
                  <a:lnTo>
                    <a:pt x="1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9"/>
            <p:cNvSpPr/>
            <p:nvPr/>
          </p:nvSpPr>
          <p:spPr>
            <a:xfrm>
              <a:off x="4061288" y="2137050"/>
              <a:ext cx="306900" cy="348300"/>
            </a:xfrm>
            <a:custGeom>
              <a:avLst/>
              <a:gdLst/>
              <a:ahLst/>
              <a:cxnLst/>
              <a:rect l="l" t="t" r="r" b="b"/>
              <a:pathLst>
                <a:path w="12276" h="13932" extrusionOk="0">
                  <a:moveTo>
                    <a:pt x="6137" y="815"/>
                  </a:moveTo>
                  <a:cubicBezTo>
                    <a:pt x="6822" y="815"/>
                    <a:pt x="7507" y="1020"/>
                    <a:pt x="8094" y="1432"/>
                  </a:cubicBezTo>
                  <a:lnTo>
                    <a:pt x="7507" y="2863"/>
                  </a:lnTo>
                  <a:lnTo>
                    <a:pt x="4769" y="2863"/>
                  </a:lnTo>
                  <a:lnTo>
                    <a:pt x="4182" y="1432"/>
                  </a:lnTo>
                  <a:cubicBezTo>
                    <a:pt x="4768" y="1020"/>
                    <a:pt x="5452" y="815"/>
                    <a:pt x="6137" y="815"/>
                  </a:cubicBezTo>
                  <a:close/>
                  <a:moveTo>
                    <a:pt x="6154" y="4813"/>
                  </a:moveTo>
                  <a:cubicBezTo>
                    <a:pt x="6436" y="5140"/>
                    <a:pt x="6852" y="5343"/>
                    <a:pt x="7326" y="5343"/>
                  </a:cubicBezTo>
                  <a:lnTo>
                    <a:pt x="7777" y="5343"/>
                  </a:lnTo>
                  <a:lnTo>
                    <a:pt x="7777" y="6603"/>
                  </a:lnTo>
                  <a:cubicBezTo>
                    <a:pt x="7777" y="7483"/>
                    <a:pt x="7069" y="8194"/>
                    <a:pt x="6190" y="8194"/>
                  </a:cubicBezTo>
                  <a:lnTo>
                    <a:pt x="6108" y="8194"/>
                  </a:lnTo>
                  <a:cubicBezTo>
                    <a:pt x="5229" y="8194"/>
                    <a:pt x="4521" y="7483"/>
                    <a:pt x="4521" y="6603"/>
                  </a:cubicBezTo>
                  <a:lnTo>
                    <a:pt x="4521" y="5343"/>
                  </a:lnTo>
                  <a:lnTo>
                    <a:pt x="4972" y="5343"/>
                  </a:lnTo>
                  <a:cubicBezTo>
                    <a:pt x="5446" y="5343"/>
                    <a:pt x="5862" y="5140"/>
                    <a:pt x="6154" y="4813"/>
                  </a:cubicBezTo>
                  <a:close/>
                  <a:moveTo>
                    <a:pt x="3901" y="2919"/>
                  </a:moveTo>
                  <a:lnTo>
                    <a:pt x="4215" y="3674"/>
                  </a:lnTo>
                  <a:lnTo>
                    <a:pt x="5738" y="3674"/>
                  </a:lnTo>
                  <a:lnTo>
                    <a:pt x="5738" y="3731"/>
                  </a:lnTo>
                  <a:cubicBezTo>
                    <a:pt x="5738" y="4147"/>
                    <a:pt x="5400" y="4496"/>
                    <a:pt x="4972" y="4496"/>
                  </a:cubicBezTo>
                  <a:lnTo>
                    <a:pt x="3674" y="4496"/>
                  </a:lnTo>
                  <a:lnTo>
                    <a:pt x="3674" y="6593"/>
                  </a:lnTo>
                  <a:cubicBezTo>
                    <a:pt x="3674" y="7493"/>
                    <a:pt x="4172" y="8283"/>
                    <a:pt x="4891" y="8689"/>
                  </a:cubicBezTo>
                  <a:lnTo>
                    <a:pt x="4891" y="9116"/>
                  </a:lnTo>
                  <a:lnTo>
                    <a:pt x="2852" y="9806"/>
                  </a:lnTo>
                  <a:lnTo>
                    <a:pt x="2852" y="5319"/>
                  </a:lnTo>
                  <a:cubicBezTo>
                    <a:pt x="2852" y="4396"/>
                    <a:pt x="3236" y="3528"/>
                    <a:pt x="3901" y="2919"/>
                  </a:cubicBezTo>
                  <a:close/>
                  <a:moveTo>
                    <a:pt x="8364" y="2919"/>
                  </a:moveTo>
                  <a:cubicBezTo>
                    <a:pt x="9030" y="3528"/>
                    <a:pt x="9411" y="4396"/>
                    <a:pt x="9411" y="5308"/>
                  </a:cubicBezTo>
                  <a:lnTo>
                    <a:pt x="9411" y="9806"/>
                  </a:lnTo>
                  <a:lnTo>
                    <a:pt x="7372" y="9130"/>
                  </a:lnTo>
                  <a:lnTo>
                    <a:pt x="7372" y="8689"/>
                  </a:lnTo>
                  <a:cubicBezTo>
                    <a:pt x="8105" y="8283"/>
                    <a:pt x="8600" y="7493"/>
                    <a:pt x="8600" y="6593"/>
                  </a:cubicBezTo>
                  <a:lnTo>
                    <a:pt x="8600" y="4496"/>
                  </a:lnTo>
                  <a:lnTo>
                    <a:pt x="7326" y="4496"/>
                  </a:lnTo>
                  <a:cubicBezTo>
                    <a:pt x="6898" y="4496"/>
                    <a:pt x="6560" y="4147"/>
                    <a:pt x="6560" y="3731"/>
                  </a:cubicBezTo>
                  <a:lnTo>
                    <a:pt x="6560" y="3674"/>
                  </a:lnTo>
                  <a:lnTo>
                    <a:pt x="8059" y="3674"/>
                  </a:lnTo>
                  <a:lnTo>
                    <a:pt x="8364" y="2919"/>
                  </a:lnTo>
                  <a:close/>
                  <a:moveTo>
                    <a:pt x="6560" y="8995"/>
                  </a:moveTo>
                  <a:lnTo>
                    <a:pt x="6560" y="9714"/>
                  </a:lnTo>
                  <a:lnTo>
                    <a:pt x="7439" y="10009"/>
                  </a:lnTo>
                  <a:lnTo>
                    <a:pt x="6154" y="12589"/>
                  </a:lnTo>
                  <a:lnTo>
                    <a:pt x="4859" y="10009"/>
                  </a:lnTo>
                  <a:lnTo>
                    <a:pt x="5738" y="9714"/>
                  </a:lnTo>
                  <a:lnTo>
                    <a:pt x="5738" y="8995"/>
                  </a:lnTo>
                  <a:cubicBezTo>
                    <a:pt x="5862" y="9011"/>
                    <a:pt x="6006" y="9019"/>
                    <a:pt x="6149" y="9019"/>
                  </a:cubicBezTo>
                  <a:cubicBezTo>
                    <a:pt x="6292" y="9019"/>
                    <a:pt x="6436" y="9011"/>
                    <a:pt x="6560" y="8995"/>
                  </a:cubicBezTo>
                  <a:close/>
                  <a:moveTo>
                    <a:pt x="4058" y="10279"/>
                  </a:moveTo>
                  <a:lnTo>
                    <a:pt x="5478" y="13120"/>
                  </a:lnTo>
                  <a:lnTo>
                    <a:pt x="823" y="13120"/>
                  </a:lnTo>
                  <a:cubicBezTo>
                    <a:pt x="915" y="12024"/>
                    <a:pt x="1645" y="11091"/>
                    <a:pt x="2695" y="10739"/>
                  </a:cubicBezTo>
                  <a:lnTo>
                    <a:pt x="4058" y="10279"/>
                  </a:lnTo>
                  <a:close/>
                  <a:moveTo>
                    <a:pt x="8218" y="10290"/>
                  </a:moveTo>
                  <a:lnTo>
                    <a:pt x="9582" y="10753"/>
                  </a:lnTo>
                  <a:cubicBezTo>
                    <a:pt x="10628" y="11102"/>
                    <a:pt x="11351" y="12038"/>
                    <a:pt x="11440" y="13120"/>
                  </a:cubicBezTo>
                  <a:lnTo>
                    <a:pt x="10639" y="13120"/>
                  </a:lnTo>
                  <a:lnTo>
                    <a:pt x="10639" y="12308"/>
                  </a:lnTo>
                  <a:lnTo>
                    <a:pt x="9817" y="12308"/>
                  </a:lnTo>
                  <a:lnTo>
                    <a:pt x="9817" y="13120"/>
                  </a:lnTo>
                  <a:lnTo>
                    <a:pt x="9005" y="13120"/>
                  </a:lnTo>
                  <a:lnTo>
                    <a:pt x="9005" y="12308"/>
                  </a:lnTo>
                  <a:lnTo>
                    <a:pt x="8194" y="12308"/>
                  </a:lnTo>
                  <a:lnTo>
                    <a:pt x="8194" y="13120"/>
                  </a:lnTo>
                  <a:lnTo>
                    <a:pt x="6809" y="13120"/>
                  </a:lnTo>
                  <a:lnTo>
                    <a:pt x="8218" y="10290"/>
                  </a:lnTo>
                  <a:close/>
                  <a:moveTo>
                    <a:pt x="6138" y="0"/>
                  </a:moveTo>
                  <a:cubicBezTo>
                    <a:pt x="5172" y="0"/>
                    <a:pt x="4205" y="327"/>
                    <a:pt x="3417" y="980"/>
                  </a:cubicBezTo>
                  <a:lnTo>
                    <a:pt x="3190" y="1172"/>
                  </a:lnTo>
                  <a:lnTo>
                    <a:pt x="3574" y="2129"/>
                  </a:lnTo>
                  <a:cubicBezTo>
                    <a:pt x="2616" y="2895"/>
                    <a:pt x="2040" y="4069"/>
                    <a:pt x="2040" y="5319"/>
                  </a:cubicBezTo>
                  <a:lnTo>
                    <a:pt x="2040" y="10120"/>
                  </a:lnTo>
                  <a:cubicBezTo>
                    <a:pt x="801" y="10696"/>
                    <a:pt x="1" y="11946"/>
                    <a:pt x="1" y="13344"/>
                  </a:cubicBezTo>
                  <a:lnTo>
                    <a:pt x="1" y="13931"/>
                  </a:lnTo>
                  <a:lnTo>
                    <a:pt x="12276" y="13931"/>
                  </a:lnTo>
                  <a:lnTo>
                    <a:pt x="12276" y="13344"/>
                  </a:lnTo>
                  <a:cubicBezTo>
                    <a:pt x="12276" y="11946"/>
                    <a:pt x="11464" y="10696"/>
                    <a:pt x="10233" y="10120"/>
                  </a:cubicBezTo>
                  <a:lnTo>
                    <a:pt x="10233" y="5319"/>
                  </a:lnTo>
                  <a:cubicBezTo>
                    <a:pt x="10233" y="4069"/>
                    <a:pt x="9660" y="2895"/>
                    <a:pt x="8692" y="2129"/>
                  </a:cubicBezTo>
                  <a:lnTo>
                    <a:pt x="9084" y="1172"/>
                  </a:lnTo>
                  <a:lnTo>
                    <a:pt x="8859" y="980"/>
                  </a:lnTo>
                  <a:cubicBezTo>
                    <a:pt x="8071" y="327"/>
                    <a:pt x="7104"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49"/>
          <p:cNvGrpSpPr/>
          <p:nvPr/>
        </p:nvGrpSpPr>
        <p:grpSpPr>
          <a:xfrm>
            <a:off x="1816738" y="2140100"/>
            <a:ext cx="352800" cy="342125"/>
            <a:chOff x="1794763" y="2140100"/>
            <a:chExt cx="352800" cy="342125"/>
          </a:xfrm>
        </p:grpSpPr>
        <p:sp>
          <p:nvSpPr>
            <p:cNvPr id="1364" name="Google Shape;1364;p49"/>
            <p:cNvSpPr/>
            <p:nvPr/>
          </p:nvSpPr>
          <p:spPr>
            <a:xfrm>
              <a:off x="1794763" y="2308075"/>
              <a:ext cx="352800" cy="174150"/>
            </a:xfrm>
            <a:custGeom>
              <a:avLst/>
              <a:gdLst/>
              <a:ahLst/>
              <a:cxnLst/>
              <a:rect l="l" t="t" r="r" b="b"/>
              <a:pathLst>
                <a:path w="14112" h="6966" extrusionOk="0">
                  <a:moveTo>
                    <a:pt x="4613" y="1170"/>
                  </a:moveTo>
                  <a:cubicBezTo>
                    <a:pt x="5228" y="1170"/>
                    <a:pt x="5830" y="1503"/>
                    <a:pt x="6132" y="2108"/>
                  </a:cubicBezTo>
                  <a:lnTo>
                    <a:pt x="6303" y="2446"/>
                  </a:lnTo>
                  <a:lnTo>
                    <a:pt x="8172" y="2446"/>
                  </a:lnTo>
                  <a:cubicBezTo>
                    <a:pt x="8399" y="2446"/>
                    <a:pt x="8588" y="2613"/>
                    <a:pt x="8602" y="2841"/>
                  </a:cubicBezTo>
                  <a:cubicBezTo>
                    <a:pt x="8613" y="3065"/>
                    <a:pt x="8421" y="3268"/>
                    <a:pt x="8196" y="3268"/>
                  </a:cubicBezTo>
                  <a:lnTo>
                    <a:pt x="5332" y="3268"/>
                  </a:lnTo>
                  <a:lnTo>
                    <a:pt x="5332" y="4101"/>
                  </a:lnTo>
                  <a:lnTo>
                    <a:pt x="8713" y="4101"/>
                  </a:lnTo>
                  <a:cubicBezTo>
                    <a:pt x="9232" y="3798"/>
                    <a:pt x="11791" y="2310"/>
                    <a:pt x="12354" y="1983"/>
                  </a:cubicBezTo>
                  <a:lnTo>
                    <a:pt x="12375" y="1972"/>
                  </a:lnTo>
                  <a:cubicBezTo>
                    <a:pt x="12453" y="1917"/>
                    <a:pt x="12545" y="1890"/>
                    <a:pt x="12635" y="1890"/>
                  </a:cubicBezTo>
                  <a:cubicBezTo>
                    <a:pt x="12767" y="1890"/>
                    <a:pt x="12897" y="1948"/>
                    <a:pt x="12984" y="2062"/>
                  </a:cubicBezTo>
                  <a:cubicBezTo>
                    <a:pt x="13143" y="2254"/>
                    <a:pt x="13119" y="2535"/>
                    <a:pt x="12916" y="2695"/>
                  </a:cubicBezTo>
                  <a:lnTo>
                    <a:pt x="10392" y="4734"/>
                  </a:lnTo>
                  <a:cubicBezTo>
                    <a:pt x="9360" y="5556"/>
                    <a:pt x="8108" y="5982"/>
                    <a:pt x="6842" y="5982"/>
                  </a:cubicBezTo>
                  <a:cubicBezTo>
                    <a:pt x="6061" y="5982"/>
                    <a:pt x="5275" y="5820"/>
                    <a:pt x="4531" y="5489"/>
                  </a:cubicBezTo>
                  <a:lnTo>
                    <a:pt x="4193" y="5332"/>
                  </a:lnTo>
                  <a:lnTo>
                    <a:pt x="2481" y="5332"/>
                  </a:lnTo>
                  <a:lnTo>
                    <a:pt x="2481" y="1634"/>
                  </a:lnTo>
                  <a:lnTo>
                    <a:pt x="3438" y="1634"/>
                  </a:lnTo>
                  <a:lnTo>
                    <a:pt x="3552" y="1545"/>
                  </a:lnTo>
                  <a:cubicBezTo>
                    <a:pt x="3869" y="1291"/>
                    <a:pt x="4243" y="1170"/>
                    <a:pt x="4613" y="1170"/>
                  </a:cubicBezTo>
                  <a:close/>
                  <a:moveTo>
                    <a:pt x="1637" y="812"/>
                  </a:moveTo>
                  <a:lnTo>
                    <a:pt x="1637" y="6143"/>
                  </a:lnTo>
                  <a:lnTo>
                    <a:pt x="825" y="6143"/>
                  </a:lnTo>
                  <a:lnTo>
                    <a:pt x="825" y="812"/>
                  </a:lnTo>
                  <a:close/>
                  <a:moveTo>
                    <a:pt x="0" y="0"/>
                  </a:moveTo>
                  <a:lnTo>
                    <a:pt x="0" y="6966"/>
                  </a:lnTo>
                  <a:lnTo>
                    <a:pt x="2448" y="6966"/>
                  </a:lnTo>
                  <a:lnTo>
                    <a:pt x="2448" y="6143"/>
                  </a:lnTo>
                  <a:lnTo>
                    <a:pt x="4003" y="6143"/>
                  </a:lnTo>
                  <a:cubicBezTo>
                    <a:pt x="4003" y="6150"/>
                    <a:pt x="5230" y="6807"/>
                    <a:pt x="6920" y="6807"/>
                  </a:cubicBezTo>
                  <a:cubicBezTo>
                    <a:pt x="8113" y="6807"/>
                    <a:pt x="9537" y="6479"/>
                    <a:pt x="10923" y="5364"/>
                  </a:cubicBezTo>
                  <a:lnTo>
                    <a:pt x="13457" y="3314"/>
                  </a:lnTo>
                  <a:cubicBezTo>
                    <a:pt x="14022" y="2873"/>
                    <a:pt x="14112" y="2072"/>
                    <a:pt x="13660" y="1521"/>
                  </a:cubicBezTo>
                  <a:cubicBezTo>
                    <a:pt x="13408" y="1208"/>
                    <a:pt x="13033" y="1043"/>
                    <a:pt x="12656" y="1043"/>
                  </a:cubicBezTo>
                  <a:cubicBezTo>
                    <a:pt x="12410" y="1043"/>
                    <a:pt x="12162" y="1114"/>
                    <a:pt x="11948" y="1261"/>
                  </a:cubicBezTo>
                  <a:lnTo>
                    <a:pt x="9424" y="2738"/>
                  </a:lnTo>
                  <a:cubicBezTo>
                    <a:pt x="9356" y="2118"/>
                    <a:pt x="8837" y="1634"/>
                    <a:pt x="8196" y="1634"/>
                  </a:cubicBezTo>
                  <a:lnTo>
                    <a:pt x="6776" y="1634"/>
                  </a:lnTo>
                  <a:cubicBezTo>
                    <a:pt x="6309" y="809"/>
                    <a:pt x="5453" y="353"/>
                    <a:pt x="4579" y="353"/>
                  </a:cubicBezTo>
                  <a:cubicBezTo>
                    <a:pt x="4081" y="353"/>
                    <a:pt x="3577" y="501"/>
                    <a:pt x="3135" y="812"/>
                  </a:cubicBezTo>
                  <a:lnTo>
                    <a:pt x="2448" y="812"/>
                  </a:lnTo>
                  <a:lnTo>
                    <a:pt x="24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9"/>
            <p:cNvSpPr/>
            <p:nvPr/>
          </p:nvSpPr>
          <p:spPr>
            <a:xfrm>
              <a:off x="1938188" y="2140100"/>
              <a:ext cx="204850" cy="178150"/>
            </a:xfrm>
            <a:custGeom>
              <a:avLst/>
              <a:gdLst/>
              <a:ahLst/>
              <a:cxnLst/>
              <a:rect l="l" t="t" r="r" b="b"/>
              <a:pathLst>
                <a:path w="8194" h="7126" extrusionOk="0">
                  <a:moveTo>
                    <a:pt x="2876" y="1139"/>
                  </a:moveTo>
                  <a:cubicBezTo>
                    <a:pt x="3766" y="2053"/>
                    <a:pt x="4926" y="3484"/>
                    <a:pt x="4926" y="4261"/>
                  </a:cubicBezTo>
                  <a:cubicBezTo>
                    <a:pt x="4926" y="5389"/>
                    <a:pt x="4001" y="6303"/>
                    <a:pt x="2876" y="6303"/>
                  </a:cubicBezTo>
                  <a:cubicBezTo>
                    <a:pt x="1748" y="6303"/>
                    <a:pt x="823" y="5389"/>
                    <a:pt x="823" y="4261"/>
                  </a:cubicBezTo>
                  <a:cubicBezTo>
                    <a:pt x="823" y="3484"/>
                    <a:pt x="1986" y="2053"/>
                    <a:pt x="2876" y="1139"/>
                  </a:cubicBezTo>
                  <a:close/>
                  <a:moveTo>
                    <a:pt x="5986" y="2787"/>
                  </a:moveTo>
                  <a:cubicBezTo>
                    <a:pt x="6638" y="3463"/>
                    <a:pt x="7382" y="4420"/>
                    <a:pt x="7382" y="4915"/>
                  </a:cubicBezTo>
                  <a:cubicBezTo>
                    <a:pt x="7382" y="5681"/>
                    <a:pt x="6752" y="6303"/>
                    <a:pt x="5986" y="6303"/>
                  </a:cubicBezTo>
                  <a:cubicBezTo>
                    <a:pt x="5670" y="6303"/>
                    <a:pt x="5378" y="6200"/>
                    <a:pt x="5140" y="6019"/>
                  </a:cubicBezTo>
                  <a:cubicBezTo>
                    <a:pt x="5513" y="5535"/>
                    <a:pt x="5737" y="4915"/>
                    <a:pt x="5737" y="4261"/>
                  </a:cubicBezTo>
                  <a:cubicBezTo>
                    <a:pt x="5737" y="3979"/>
                    <a:pt x="5659" y="3666"/>
                    <a:pt x="5513" y="3314"/>
                  </a:cubicBezTo>
                  <a:cubicBezTo>
                    <a:pt x="5681" y="3111"/>
                    <a:pt x="5851" y="2933"/>
                    <a:pt x="5986" y="2787"/>
                  </a:cubicBezTo>
                  <a:close/>
                  <a:moveTo>
                    <a:pt x="2876" y="0"/>
                  </a:moveTo>
                  <a:lnTo>
                    <a:pt x="2594" y="271"/>
                  </a:lnTo>
                  <a:cubicBezTo>
                    <a:pt x="2570" y="295"/>
                    <a:pt x="1951" y="880"/>
                    <a:pt x="1331" y="1648"/>
                  </a:cubicBezTo>
                  <a:cubicBezTo>
                    <a:pt x="452" y="2719"/>
                    <a:pt x="0" y="3598"/>
                    <a:pt x="0" y="4261"/>
                  </a:cubicBezTo>
                  <a:cubicBezTo>
                    <a:pt x="0" y="5840"/>
                    <a:pt x="1296" y="7125"/>
                    <a:pt x="2876" y="7125"/>
                  </a:cubicBezTo>
                  <a:cubicBezTo>
                    <a:pt x="3495" y="7125"/>
                    <a:pt x="4068" y="6922"/>
                    <a:pt x="4542" y="6584"/>
                  </a:cubicBezTo>
                  <a:cubicBezTo>
                    <a:pt x="4937" y="6933"/>
                    <a:pt x="5445" y="7125"/>
                    <a:pt x="5986" y="7125"/>
                  </a:cubicBezTo>
                  <a:cubicBezTo>
                    <a:pt x="7204" y="7125"/>
                    <a:pt x="8194" y="6133"/>
                    <a:pt x="8194" y="4915"/>
                  </a:cubicBezTo>
                  <a:cubicBezTo>
                    <a:pt x="8194" y="4396"/>
                    <a:pt x="7869" y="3744"/>
                    <a:pt x="7204" y="2933"/>
                  </a:cubicBezTo>
                  <a:cubicBezTo>
                    <a:pt x="6741" y="2367"/>
                    <a:pt x="6289" y="1929"/>
                    <a:pt x="6268" y="1918"/>
                  </a:cubicBezTo>
                  <a:lnTo>
                    <a:pt x="5986" y="1648"/>
                  </a:lnTo>
                  <a:cubicBezTo>
                    <a:pt x="5716" y="1907"/>
                    <a:pt x="5478" y="2110"/>
                    <a:pt x="5083" y="2559"/>
                  </a:cubicBezTo>
                  <a:cubicBezTo>
                    <a:pt x="4904" y="2267"/>
                    <a:pt x="4677" y="1962"/>
                    <a:pt x="4420" y="1648"/>
                  </a:cubicBezTo>
                  <a:cubicBezTo>
                    <a:pt x="3798" y="880"/>
                    <a:pt x="3179" y="295"/>
                    <a:pt x="3157" y="271"/>
                  </a:cubicBezTo>
                  <a:lnTo>
                    <a:pt x="28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 name="Google Shape;1366;p49"/>
          <p:cNvGrpSpPr/>
          <p:nvPr/>
        </p:nvGrpSpPr>
        <p:grpSpPr>
          <a:xfrm>
            <a:off x="2519750" y="2137050"/>
            <a:ext cx="327175" cy="348300"/>
            <a:chOff x="2521713" y="2137050"/>
            <a:chExt cx="327175" cy="348300"/>
          </a:xfrm>
        </p:grpSpPr>
        <p:sp>
          <p:nvSpPr>
            <p:cNvPr id="1367" name="Google Shape;1367;p49"/>
            <p:cNvSpPr/>
            <p:nvPr/>
          </p:nvSpPr>
          <p:spPr>
            <a:xfrm>
              <a:off x="2694138" y="2210025"/>
              <a:ext cx="84900" cy="114700"/>
            </a:xfrm>
            <a:custGeom>
              <a:avLst/>
              <a:gdLst/>
              <a:ahLst/>
              <a:cxnLst/>
              <a:rect l="l" t="t" r="r" b="b"/>
              <a:pathLst>
                <a:path w="3396" h="4588" extrusionOk="0">
                  <a:moveTo>
                    <a:pt x="1705" y="1307"/>
                  </a:moveTo>
                  <a:cubicBezTo>
                    <a:pt x="2165" y="1915"/>
                    <a:pt x="2570" y="2602"/>
                    <a:pt x="2570" y="2897"/>
                  </a:cubicBezTo>
                  <a:cubicBezTo>
                    <a:pt x="2570" y="3371"/>
                    <a:pt x="2178" y="3763"/>
                    <a:pt x="1705" y="3763"/>
                  </a:cubicBezTo>
                  <a:cubicBezTo>
                    <a:pt x="1218" y="3763"/>
                    <a:pt x="826" y="3371"/>
                    <a:pt x="826" y="2897"/>
                  </a:cubicBezTo>
                  <a:cubicBezTo>
                    <a:pt x="826" y="2602"/>
                    <a:pt x="1242" y="1915"/>
                    <a:pt x="1705" y="1307"/>
                  </a:cubicBezTo>
                  <a:close/>
                  <a:moveTo>
                    <a:pt x="1705" y="0"/>
                  </a:moveTo>
                  <a:cubicBezTo>
                    <a:pt x="1659" y="68"/>
                    <a:pt x="1" y="1905"/>
                    <a:pt x="1" y="2897"/>
                  </a:cubicBezTo>
                  <a:cubicBezTo>
                    <a:pt x="1" y="3820"/>
                    <a:pt x="769" y="4588"/>
                    <a:pt x="1705" y="4588"/>
                  </a:cubicBezTo>
                  <a:cubicBezTo>
                    <a:pt x="2638" y="4588"/>
                    <a:pt x="3396" y="3820"/>
                    <a:pt x="3396" y="2897"/>
                  </a:cubicBezTo>
                  <a:cubicBezTo>
                    <a:pt x="3396" y="1894"/>
                    <a:pt x="1748" y="79"/>
                    <a:pt x="1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9"/>
            <p:cNvSpPr/>
            <p:nvPr/>
          </p:nvSpPr>
          <p:spPr>
            <a:xfrm>
              <a:off x="2521713" y="2137050"/>
              <a:ext cx="327175" cy="348300"/>
            </a:xfrm>
            <a:custGeom>
              <a:avLst/>
              <a:gdLst/>
              <a:ahLst/>
              <a:cxnLst/>
              <a:rect l="l" t="t" r="r" b="b"/>
              <a:pathLst>
                <a:path w="13087" h="13932" extrusionOk="0">
                  <a:moveTo>
                    <a:pt x="2448" y="823"/>
                  </a:moveTo>
                  <a:lnTo>
                    <a:pt x="2448" y="2040"/>
                  </a:lnTo>
                  <a:lnTo>
                    <a:pt x="1637" y="2040"/>
                  </a:lnTo>
                  <a:lnTo>
                    <a:pt x="1637" y="823"/>
                  </a:lnTo>
                  <a:close/>
                  <a:moveTo>
                    <a:pt x="2448" y="2863"/>
                  </a:moveTo>
                  <a:lnTo>
                    <a:pt x="2448" y="7788"/>
                  </a:lnTo>
                  <a:lnTo>
                    <a:pt x="1637" y="7788"/>
                  </a:lnTo>
                  <a:lnTo>
                    <a:pt x="1637" y="2863"/>
                  </a:lnTo>
                  <a:close/>
                  <a:moveTo>
                    <a:pt x="4082" y="2863"/>
                  </a:moveTo>
                  <a:lnTo>
                    <a:pt x="4082" y="7788"/>
                  </a:lnTo>
                  <a:lnTo>
                    <a:pt x="3270" y="7788"/>
                  </a:lnTo>
                  <a:lnTo>
                    <a:pt x="3270" y="2863"/>
                  </a:lnTo>
                  <a:close/>
                  <a:moveTo>
                    <a:pt x="12275" y="1634"/>
                  </a:moveTo>
                  <a:lnTo>
                    <a:pt x="12275" y="9005"/>
                  </a:lnTo>
                  <a:lnTo>
                    <a:pt x="4904" y="9005"/>
                  </a:lnTo>
                  <a:lnTo>
                    <a:pt x="4904" y="1634"/>
                  </a:lnTo>
                  <a:close/>
                  <a:moveTo>
                    <a:pt x="2448" y="8600"/>
                  </a:moveTo>
                  <a:lnTo>
                    <a:pt x="2448" y="13120"/>
                  </a:lnTo>
                  <a:lnTo>
                    <a:pt x="1637" y="13120"/>
                  </a:lnTo>
                  <a:lnTo>
                    <a:pt x="1637" y="8600"/>
                  </a:lnTo>
                  <a:close/>
                  <a:moveTo>
                    <a:pt x="825" y="1"/>
                  </a:moveTo>
                  <a:lnTo>
                    <a:pt x="825" y="2040"/>
                  </a:lnTo>
                  <a:lnTo>
                    <a:pt x="0" y="2040"/>
                  </a:lnTo>
                  <a:lnTo>
                    <a:pt x="0" y="2863"/>
                  </a:lnTo>
                  <a:lnTo>
                    <a:pt x="825" y="2863"/>
                  </a:lnTo>
                  <a:lnTo>
                    <a:pt x="825" y="7788"/>
                  </a:lnTo>
                  <a:lnTo>
                    <a:pt x="0" y="7788"/>
                  </a:lnTo>
                  <a:lnTo>
                    <a:pt x="0" y="8600"/>
                  </a:lnTo>
                  <a:lnTo>
                    <a:pt x="825" y="8600"/>
                  </a:lnTo>
                  <a:lnTo>
                    <a:pt x="825" y="13931"/>
                  </a:lnTo>
                  <a:lnTo>
                    <a:pt x="3270" y="13931"/>
                  </a:lnTo>
                  <a:lnTo>
                    <a:pt x="3270" y="8600"/>
                  </a:lnTo>
                  <a:lnTo>
                    <a:pt x="4082" y="8600"/>
                  </a:lnTo>
                  <a:lnTo>
                    <a:pt x="4082" y="9828"/>
                  </a:lnTo>
                  <a:lnTo>
                    <a:pt x="13087" y="9828"/>
                  </a:lnTo>
                  <a:lnTo>
                    <a:pt x="13087" y="823"/>
                  </a:lnTo>
                  <a:lnTo>
                    <a:pt x="4082" y="823"/>
                  </a:lnTo>
                  <a:lnTo>
                    <a:pt x="4082" y="2040"/>
                  </a:lnTo>
                  <a:lnTo>
                    <a:pt x="3270" y="2040"/>
                  </a:lnTo>
                  <a:lnTo>
                    <a:pt x="3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9"/>
            <p:cNvSpPr/>
            <p:nvPr/>
          </p:nvSpPr>
          <p:spPr>
            <a:xfrm>
              <a:off x="2787738" y="2198450"/>
              <a:ext cx="20300" cy="20325"/>
            </a:xfrm>
            <a:custGeom>
              <a:avLst/>
              <a:gdLst/>
              <a:ahLst/>
              <a:cxnLst/>
              <a:rect l="l" t="t" r="r" b="b"/>
              <a:pathLst>
                <a:path w="812" h="813" extrusionOk="0">
                  <a:moveTo>
                    <a:pt x="0" y="1"/>
                  </a:moveTo>
                  <a:lnTo>
                    <a:pt x="0"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9"/>
            <p:cNvSpPr/>
            <p:nvPr/>
          </p:nvSpPr>
          <p:spPr>
            <a:xfrm>
              <a:off x="2665138" y="2198450"/>
              <a:ext cx="20575" cy="20325"/>
            </a:xfrm>
            <a:custGeom>
              <a:avLst/>
              <a:gdLst/>
              <a:ahLst/>
              <a:cxnLst/>
              <a:rect l="l" t="t" r="r" b="b"/>
              <a:pathLst>
                <a:path w="823" h="813" extrusionOk="0">
                  <a:moveTo>
                    <a:pt x="0" y="1"/>
                  </a:moveTo>
                  <a:lnTo>
                    <a:pt x="0" y="812"/>
                  </a:lnTo>
                  <a:lnTo>
                    <a:pt x="823" y="812"/>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9"/>
            <p:cNvSpPr/>
            <p:nvPr/>
          </p:nvSpPr>
          <p:spPr>
            <a:xfrm>
              <a:off x="2787738" y="2321325"/>
              <a:ext cx="20300" cy="20575"/>
            </a:xfrm>
            <a:custGeom>
              <a:avLst/>
              <a:gdLst/>
              <a:ahLst/>
              <a:cxnLst/>
              <a:rect l="l" t="t" r="r" b="b"/>
              <a:pathLst>
                <a:path w="812" h="823" extrusionOk="0">
                  <a:moveTo>
                    <a:pt x="0" y="1"/>
                  </a:moveTo>
                  <a:lnTo>
                    <a:pt x="0" y="823"/>
                  </a:lnTo>
                  <a:lnTo>
                    <a:pt x="812" y="823"/>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9"/>
            <p:cNvSpPr/>
            <p:nvPr/>
          </p:nvSpPr>
          <p:spPr>
            <a:xfrm>
              <a:off x="2665138" y="2321325"/>
              <a:ext cx="20575" cy="20575"/>
            </a:xfrm>
            <a:custGeom>
              <a:avLst/>
              <a:gdLst/>
              <a:ahLst/>
              <a:cxnLst/>
              <a:rect l="l" t="t" r="r" b="b"/>
              <a:pathLst>
                <a:path w="823" h="823" extrusionOk="0">
                  <a:moveTo>
                    <a:pt x="0" y="1"/>
                  </a:moveTo>
                  <a:lnTo>
                    <a:pt x="0" y="823"/>
                  </a:lnTo>
                  <a:lnTo>
                    <a:pt x="823" y="823"/>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49"/>
          <p:cNvGrpSpPr/>
          <p:nvPr/>
        </p:nvGrpSpPr>
        <p:grpSpPr>
          <a:xfrm>
            <a:off x="7826100" y="1565300"/>
            <a:ext cx="268825" cy="345250"/>
            <a:chOff x="7833863" y="1565300"/>
            <a:chExt cx="268825" cy="345250"/>
          </a:xfrm>
        </p:grpSpPr>
        <p:sp>
          <p:nvSpPr>
            <p:cNvPr id="1374" name="Google Shape;1374;p49"/>
            <p:cNvSpPr/>
            <p:nvPr/>
          </p:nvSpPr>
          <p:spPr>
            <a:xfrm>
              <a:off x="7833863" y="1565300"/>
              <a:ext cx="268825" cy="345250"/>
            </a:xfrm>
            <a:custGeom>
              <a:avLst/>
              <a:gdLst/>
              <a:ahLst/>
              <a:cxnLst/>
              <a:rect l="l" t="t" r="r" b="b"/>
              <a:pathLst>
                <a:path w="10753" h="13810" extrusionOk="0">
                  <a:moveTo>
                    <a:pt x="5376" y="1175"/>
                  </a:moveTo>
                  <a:cubicBezTo>
                    <a:pt x="6785" y="2695"/>
                    <a:pt x="9942" y="6382"/>
                    <a:pt x="9942" y="8432"/>
                  </a:cubicBezTo>
                  <a:cubicBezTo>
                    <a:pt x="9942" y="10945"/>
                    <a:pt x="7899" y="12984"/>
                    <a:pt x="5376" y="12984"/>
                  </a:cubicBezTo>
                  <a:cubicBezTo>
                    <a:pt x="2863" y="12984"/>
                    <a:pt x="823" y="10945"/>
                    <a:pt x="823" y="8432"/>
                  </a:cubicBezTo>
                  <a:cubicBezTo>
                    <a:pt x="823" y="6382"/>
                    <a:pt x="3977" y="2684"/>
                    <a:pt x="5376" y="1175"/>
                  </a:cubicBezTo>
                  <a:close/>
                  <a:moveTo>
                    <a:pt x="5376" y="1"/>
                  </a:moveTo>
                  <a:cubicBezTo>
                    <a:pt x="3628" y="1794"/>
                    <a:pt x="1" y="5919"/>
                    <a:pt x="1" y="8432"/>
                  </a:cubicBezTo>
                  <a:cubicBezTo>
                    <a:pt x="1" y="11396"/>
                    <a:pt x="2411" y="13809"/>
                    <a:pt x="5376" y="13809"/>
                  </a:cubicBezTo>
                  <a:cubicBezTo>
                    <a:pt x="8340" y="13809"/>
                    <a:pt x="10753" y="11396"/>
                    <a:pt x="10753" y="8432"/>
                  </a:cubicBezTo>
                  <a:cubicBezTo>
                    <a:pt x="10753" y="5919"/>
                    <a:pt x="7134" y="1794"/>
                    <a:pt x="5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9"/>
            <p:cNvSpPr/>
            <p:nvPr/>
          </p:nvSpPr>
          <p:spPr>
            <a:xfrm>
              <a:off x="7884588" y="1716750"/>
              <a:ext cx="70425" cy="101900"/>
            </a:xfrm>
            <a:custGeom>
              <a:avLst/>
              <a:gdLst/>
              <a:ahLst/>
              <a:cxnLst/>
              <a:rect l="l" t="t" r="r" b="b"/>
              <a:pathLst>
                <a:path w="2817" h="4076" extrusionOk="0">
                  <a:moveTo>
                    <a:pt x="1412" y="878"/>
                  </a:moveTo>
                  <a:cubicBezTo>
                    <a:pt x="1717" y="878"/>
                    <a:pt x="1972" y="1151"/>
                    <a:pt x="1972" y="1495"/>
                  </a:cubicBezTo>
                  <a:lnTo>
                    <a:pt x="1972" y="2103"/>
                  </a:lnTo>
                  <a:lnTo>
                    <a:pt x="845" y="2103"/>
                  </a:lnTo>
                  <a:lnTo>
                    <a:pt x="845" y="1495"/>
                  </a:lnTo>
                  <a:cubicBezTo>
                    <a:pt x="845" y="1224"/>
                    <a:pt x="1001" y="965"/>
                    <a:pt x="1272" y="897"/>
                  </a:cubicBezTo>
                  <a:cubicBezTo>
                    <a:pt x="1319" y="884"/>
                    <a:pt x="1366" y="878"/>
                    <a:pt x="1412" y="878"/>
                  </a:cubicBezTo>
                  <a:close/>
                  <a:moveTo>
                    <a:pt x="1398" y="1"/>
                  </a:moveTo>
                  <a:cubicBezTo>
                    <a:pt x="625" y="1"/>
                    <a:pt x="1" y="639"/>
                    <a:pt x="1" y="1427"/>
                  </a:cubicBezTo>
                  <a:lnTo>
                    <a:pt x="1" y="4075"/>
                  </a:lnTo>
                  <a:lnTo>
                    <a:pt x="845" y="4075"/>
                  </a:lnTo>
                  <a:lnTo>
                    <a:pt x="845" y="2950"/>
                  </a:lnTo>
                  <a:lnTo>
                    <a:pt x="1972" y="2950"/>
                  </a:lnTo>
                  <a:lnTo>
                    <a:pt x="1972" y="4075"/>
                  </a:lnTo>
                  <a:lnTo>
                    <a:pt x="2816" y="4075"/>
                  </a:lnTo>
                  <a:lnTo>
                    <a:pt x="2816" y="1484"/>
                  </a:lnTo>
                  <a:cubicBezTo>
                    <a:pt x="2816" y="740"/>
                    <a:pt x="2275" y="75"/>
                    <a:pt x="1532" y="7"/>
                  </a:cubicBezTo>
                  <a:cubicBezTo>
                    <a:pt x="1487" y="3"/>
                    <a:pt x="1442" y="1"/>
                    <a:pt x="1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9"/>
            <p:cNvSpPr/>
            <p:nvPr/>
          </p:nvSpPr>
          <p:spPr>
            <a:xfrm>
              <a:off x="7976163" y="1720025"/>
              <a:ext cx="69325" cy="98625"/>
            </a:xfrm>
            <a:custGeom>
              <a:avLst/>
              <a:gdLst/>
              <a:ahLst/>
              <a:cxnLst/>
              <a:rect l="l" t="t" r="r" b="b"/>
              <a:pathLst>
                <a:path w="2773" h="3945" extrusionOk="0">
                  <a:moveTo>
                    <a:pt x="1691" y="563"/>
                  </a:moveTo>
                  <a:cubicBezTo>
                    <a:pt x="1915" y="563"/>
                    <a:pt x="2107" y="755"/>
                    <a:pt x="2107" y="980"/>
                  </a:cubicBezTo>
                  <a:cubicBezTo>
                    <a:pt x="2107" y="1218"/>
                    <a:pt x="1915" y="1410"/>
                    <a:pt x="1691" y="1410"/>
                  </a:cubicBezTo>
                  <a:lnTo>
                    <a:pt x="844" y="1410"/>
                  </a:lnTo>
                  <a:lnTo>
                    <a:pt x="844" y="563"/>
                  </a:lnTo>
                  <a:close/>
                  <a:moveTo>
                    <a:pt x="1691" y="2254"/>
                  </a:moveTo>
                  <a:cubicBezTo>
                    <a:pt x="1915" y="2254"/>
                    <a:pt x="2107" y="2446"/>
                    <a:pt x="2107" y="2670"/>
                  </a:cubicBezTo>
                  <a:cubicBezTo>
                    <a:pt x="2107" y="2908"/>
                    <a:pt x="1915" y="3100"/>
                    <a:pt x="1691" y="3100"/>
                  </a:cubicBezTo>
                  <a:lnTo>
                    <a:pt x="844" y="3100"/>
                  </a:lnTo>
                  <a:lnTo>
                    <a:pt x="844" y="2254"/>
                  </a:lnTo>
                  <a:close/>
                  <a:moveTo>
                    <a:pt x="0" y="0"/>
                  </a:moveTo>
                  <a:lnTo>
                    <a:pt x="0" y="3944"/>
                  </a:lnTo>
                  <a:lnTo>
                    <a:pt x="1499" y="3944"/>
                  </a:lnTo>
                  <a:cubicBezTo>
                    <a:pt x="2164" y="3944"/>
                    <a:pt x="2773" y="3392"/>
                    <a:pt x="2748" y="2727"/>
                  </a:cubicBezTo>
                  <a:cubicBezTo>
                    <a:pt x="2748" y="2435"/>
                    <a:pt x="2637" y="2175"/>
                    <a:pt x="2456" y="1972"/>
                  </a:cubicBezTo>
                  <a:cubicBezTo>
                    <a:pt x="2637" y="1769"/>
                    <a:pt x="2748" y="1499"/>
                    <a:pt x="2748" y="1207"/>
                  </a:cubicBezTo>
                  <a:cubicBezTo>
                    <a:pt x="2773" y="541"/>
                    <a:pt x="2164" y="0"/>
                    <a:pt x="1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 name="Google Shape;1377;p49"/>
          <p:cNvSpPr/>
          <p:nvPr/>
        </p:nvSpPr>
        <p:spPr>
          <a:xfrm>
            <a:off x="1001338" y="1537975"/>
            <a:ext cx="348275" cy="326925"/>
          </a:xfrm>
          <a:custGeom>
            <a:avLst/>
            <a:gdLst/>
            <a:ahLst/>
            <a:cxnLst/>
            <a:rect l="l" t="t" r="r" b="b"/>
            <a:pathLst>
              <a:path w="13931" h="13077" extrusionOk="0">
                <a:moveTo>
                  <a:pt x="4926" y="812"/>
                </a:moveTo>
                <a:cubicBezTo>
                  <a:pt x="5377" y="812"/>
                  <a:pt x="5737" y="1175"/>
                  <a:pt x="5737" y="1624"/>
                </a:cubicBezTo>
                <a:lnTo>
                  <a:pt x="5737" y="2040"/>
                </a:lnTo>
                <a:lnTo>
                  <a:pt x="5737" y="2446"/>
                </a:lnTo>
                <a:lnTo>
                  <a:pt x="4431" y="2446"/>
                </a:lnTo>
                <a:cubicBezTo>
                  <a:pt x="3979" y="2446"/>
                  <a:pt x="3606" y="2065"/>
                  <a:pt x="3619" y="1602"/>
                </a:cubicBezTo>
                <a:cubicBezTo>
                  <a:pt x="3630" y="1161"/>
                  <a:pt x="4001" y="812"/>
                  <a:pt x="4452" y="812"/>
                </a:cubicBezTo>
                <a:close/>
                <a:moveTo>
                  <a:pt x="6958" y="1623"/>
                </a:moveTo>
                <a:cubicBezTo>
                  <a:pt x="6964" y="1623"/>
                  <a:pt x="6970" y="1623"/>
                  <a:pt x="6976" y="1624"/>
                </a:cubicBezTo>
                <a:cubicBezTo>
                  <a:pt x="7203" y="1635"/>
                  <a:pt x="7371" y="1827"/>
                  <a:pt x="7371" y="2040"/>
                </a:cubicBezTo>
                <a:lnTo>
                  <a:pt x="7371" y="2446"/>
                </a:lnTo>
                <a:lnTo>
                  <a:pt x="6559" y="2446"/>
                </a:lnTo>
                <a:lnTo>
                  <a:pt x="6559" y="2030"/>
                </a:lnTo>
                <a:cubicBezTo>
                  <a:pt x="6559" y="1811"/>
                  <a:pt x="6741" y="1623"/>
                  <a:pt x="6958" y="1623"/>
                </a:cubicBezTo>
                <a:close/>
                <a:moveTo>
                  <a:pt x="9478" y="812"/>
                </a:moveTo>
                <a:cubicBezTo>
                  <a:pt x="9919" y="812"/>
                  <a:pt x="10290" y="1161"/>
                  <a:pt x="10314" y="1602"/>
                </a:cubicBezTo>
                <a:cubicBezTo>
                  <a:pt x="10325" y="2065"/>
                  <a:pt x="9951" y="2446"/>
                  <a:pt x="9489" y="2446"/>
                </a:cubicBezTo>
                <a:lnTo>
                  <a:pt x="8182" y="2446"/>
                </a:lnTo>
                <a:lnTo>
                  <a:pt x="8182" y="2040"/>
                </a:lnTo>
                <a:lnTo>
                  <a:pt x="8182" y="1635"/>
                </a:lnTo>
                <a:cubicBezTo>
                  <a:pt x="8182" y="1175"/>
                  <a:pt x="8556" y="812"/>
                  <a:pt x="9005" y="812"/>
                </a:cubicBezTo>
                <a:close/>
                <a:moveTo>
                  <a:pt x="13108" y="3258"/>
                </a:moveTo>
                <a:lnTo>
                  <a:pt x="13108" y="4894"/>
                </a:lnTo>
                <a:lnTo>
                  <a:pt x="811" y="4894"/>
                </a:lnTo>
                <a:lnTo>
                  <a:pt x="811" y="3258"/>
                </a:lnTo>
                <a:close/>
                <a:moveTo>
                  <a:pt x="2886" y="5706"/>
                </a:moveTo>
                <a:lnTo>
                  <a:pt x="2886" y="10628"/>
                </a:lnTo>
                <a:lnTo>
                  <a:pt x="1658" y="10628"/>
                </a:lnTo>
                <a:lnTo>
                  <a:pt x="1658" y="5706"/>
                </a:lnTo>
                <a:close/>
                <a:moveTo>
                  <a:pt x="6976" y="7531"/>
                </a:moveTo>
                <a:cubicBezTo>
                  <a:pt x="7552" y="8140"/>
                  <a:pt x="8204" y="8973"/>
                  <a:pt x="8204" y="9400"/>
                </a:cubicBezTo>
                <a:cubicBezTo>
                  <a:pt x="8204" y="10087"/>
                  <a:pt x="7652" y="10628"/>
                  <a:pt x="6976" y="10628"/>
                </a:cubicBezTo>
                <a:cubicBezTo>
                  <a:pt x="6289" y="10628"/>
                  <a:pt x="5737" y="10087"/>
                  <a:pt x="5737" y="9400"/>
                </a:cubicBezTo>
                <a:cubicBezTo>
                  <a:pt x="5737" y="8973"/>
                  <a:pt x="6392" y="8140"/>
                  <a:pt x="6976" y="7531"/>
                </a:cubicBezTo>
                <a:close/>
                <a:moveTo>
                  <a:pt x="10257" y="5706"/>
                </a:moveTo>
                <a:lnTo>
                  <a:pt x="10257" y="10628"/>
                </a:lnTo>
                <a:lnTo>
                  <a:pt x="8610" y="10628"/>
                </a:lnTo>
                <a:cubicBezTo>
                  <a:pt x="8870" y="10290"/>
                  <a:pt x="9029" y="9863"/>
                  <a:pt x="9029" y="9400"/>
                </a:cubicBezTo>
                <a:cubicBezTo>
                  <a:pt x="9029" y="8397"/>
                  <a:pt x="7698" y="7069"/>
                  <a:pt x="6976" y="6368"/>
                </a:cubicBezTo>
                <a:cubicBezTo>
                  <a:pt x="6257" y="7069"/>
                  <a:pt x="4926" y="8397"/>
                  <a:pt x="4926" y="9400"/>
                </a:cubicBezTo>
                <a:cubicBezTo>
                  <a:pt x="4926" y="9863"/>
                  <a:pt x="5083" y="10290"/>
                  <a:pt x="5342" y="10628"/>
                </a:cubicBezTo>
                <a:lnTo>
                  <a:pt x="3698" y="10628"/>
                </a:lnTo>
                <a:lnTo>
                  <a:pt x="3698" y="5706"/>
                </a:lnTo>
                <a:close/>
                <a:moveTo>
                  <a:pt x="12297" y="5706"/>
                </a:moveTo>
                <a:lnTo>
                  <a:pt x="12297" y="10628"/>
                </a:lnTo>
                <a:lnTo>
                  <a:pt x="11069" y="10628"/>
                </a:lnTo>
                <a:lnTo>
                  <a:pt x="11069" y="5706"/>
                </a:lnTo>
                <a:close/>
                <a:moveTo>
                  <a:pt x="12297" y="11453"/>
                </a:moveTo>
                <a:lnTo>
                  <a:pt x="12297" y="12265"/>
                </a:lnTo>
                <a:lnTo>
                  <a:pt x="1634" y="12265"/>
                </a:lnTo>
                <a:lnTo>
                  <a:pt x="1634" y="11453"/>
                </a:lnTo>
                <a:close/>
                <a:moveTo>
                  <a:pt x="4442" y="1"/>
                </a:moveTo>
                <a:cubicBezTo>
                  <a:pt x="3552" y="1"/>
                  <a:pt x="2808" y="701"/>
                  <a:pt x="2783" y="1602"/>
                </a:cubicBezTo>
                <a:cubicBezTo>
                  <a:pt x="2783" y="1905"/>
                  <a:pt x="2862" y="2200"/>
                  <a:pt x="3011" y="2446"/>
                </a:cubicBezTo>
                <a:lnTo>
                  <a:pt x="0" y="2446"/>
                </a:lnTo>
                <a:lnTo>
                  <a:pt x="0" y="5706"/>
                </a:lnTo>
                <a:lnTo>
                  <a:pt x="811" y="5706"/>
                </a:lnTo>
                <a:lnTo>
                  <a:pt x="811" y="13076"/>
                </a:lnTo>
                <a:lnTo>
                  <a:pt x="13108" y="13076"/>
                </a:lnTo>
                <a:lnTo>
                  <a:pt x="13108" y="5706"/>
                </a:lnTo>
                <a:lnTo>
                  <a:pt x="13930" y="5706"/>
                </a:lnTo>
                <a:lnTo>
                  <a:pt x="13930" y="2446"/>
                </a:lnTo>
                <a:lnTo>
                  <a:pt x="10923" y="2446"/>
                </a:lnTo>
                <a:cubicBezTo>
                  <a:pt x="11069" y="2200"/>
                  <a:pt x="11147" y="1905"/>
                  <a:pt x="11136" y="1602"/>
                </a:cubicBezTo>
                <a:cubicBezTo>
                  <a:pt x="11125" y="701"/>
                  <a:pt x="10382" y="1"/>
                  <a:pt x="9478" y="1"/>
                </a:cubicBezTo>
                <a:lnTo>
                  <a:pt x="9005" y="1"/>
                </a:lnTo>
                <a:cubicBezTo>
                  <a:pt x="8353" y="1"/>
                  <a:pt x="7777" y="385"/>
                  <a:pt x="7517" y="948"/>
                </a:cubicBezTo>
                <a:cubicBezTo>
                  <a:pt x="7360" y="858"/>
                  <a:pt x="7168" y="812"/>
                  <a:pt x="6965" y="812"/>
                </a:cubicBezTo>
                <a:cubicBezTo>
                  <a:pt x="6762" y="812"/>
                  <a:pt x="6570" y="858"/>
                  <a:pt x="6403" y="948"/>
                </a:cubicBezTo>
                <a:cubicBezTo>
                  <a:pt x="6143" y="385"/>
                  <a:pt x="5580" y="1"/>
                  <a:pt x="4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 name="Google Shape;1378;p49"/>
          <p:cNvGrpSpPr/>
          <p:nvPr/>
        </p:nvGrpSpPr>
        <p:grpSpPr>
          <a:xfrm>
            <a:off x="6990400" y="1565900"/>
            <a:ext cx="347950" cy="348575"/>
            <a:chOff x="7012238" y="1565900"/>
            <a:chExt cx="347950" cy="348575"/>
          </a:xfrm>
        </p:grpSpPr>
        <p:sp>
          <p:nvSpPr>
            <p:cNvPr id="1379" name="Google Shape;1379;p49"/>
            <p:cNvSpPr/>
            <p:nvPr/>
          </p:nvSpPr>
          <p:spPr>
            <a:xfrm>
              <a:off x="7052813" y="1616900"/>
              <a:ext cx="20600" cy="81725"/>
            </a:xfrm>
            <a:custGeom>
              <a:avLst/>
              <a:gdLst/>
              <a:ahLst/>
              <a:cxnLst/>
              <a:rect l="l" t="t" r="r" b="b"/>
              <a:pathLst>
                <a:path w="824" h="3269" extrusionOk="0">
                  <a:moveTo>
                    <a:pt x="1" y="0"/>
                  </a:moveTo>
                  <a:lnTo>
                    <a:pt x="1" y="3268"/>
                  </a:lnTo>
                  <a:lnTo>
                    <a:pt x="823" y="3268"/>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9"/>
            <p:cNvSpPr/>
            <p:nvPr/>
          </p:nvSpPr>
          <p:spPr>
            <a:xfrm>
              <a:off x="7094488" y="1616900"/>
              <a:ext cx="20300" cy="81725"/>
            </a:xfrm>
            <a:custGeom>
              <a:avLst/>
              <a:gdLst/>
              <a:ahLst/>
              <a:cxnLst/>
              <a:rect l="l" t="t" r="r" b="b"/>
              <a:pathLst>
                <a:path w="812" h="3269" extrusionOk="0">
                  <a:moveTo>
                    <a:pt x="0" y="0"/>
                  </a:moveTo>
                  <a:lnTo>
                    <a:pt x="0" y="3268"/>
                  </a:lnTo>
                  <a:lnTo>
                    <a:pt x="812" y="3268"/>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9"/>
            <p:cNvSpPr/>
            <p:nvPr/>
          </p:nvSpPr>
          <p:spPr>
            <a:xfrm>
              <a:off x="7012238" y="1565900"/>
              <a:ext cx="347950" cy="348575"/>
            </a:xfrm>
            <a:custGeom>
              <a:avLst/>
              <a:gdLst/>
              <a:ahLst/>
              <a:cxnLst/>
              <a:rect l="l" t="t" r="r" b="b"/>
              <a:pathLst>
                <a:path w="13918" h="13943" extrusionOk="0">
                  <a:moveTo>
                    <a:pt x="11456" y="1634"/>
                  </a:moveTo>
                  <a:cubicBezTo>
                    <a:pt x="12307" y="1634"/>
                    <a:pt x="13106" y="2699"/>
                    <a:pt x="13106" y="4158"/>
                  </a:cubicBezTo>
                  <a:cubicBezTo>
                    <a:pt x="13106" y="5500"/>
                    <a:pt x="12387" y="6550"/>
                    <a:pt x="11462" y="6550"/>
                  </a:cubicBezTo>
                  <a:cubicBezTo>
                    <a:pt x="10550" y="6550"/>
                    <a:pt x="9828" y="5500"/>
                    <a:pt x="9828" y="4158"/>
                  </a:cubicBezTo>
                  <a:cubicBezTo>
                    <a:pt x="9828" y="3461"/>
                    <a:pt x="10020" y="2806"/>
                    <a:pt x="10358" y="2322"/>
                  </a:cubicBezTo>
                  <a:cubicBezTo>
                    <a:pt x="10691" y="1844"/>
                    <a:pt x="11078" y="1634"/>
                    <a:pt x="11456" y="1634"/>
                  </a:cubicBezTo>
                  <a:close/>
                  <a:moveTo>
                    <a:pt x="4148" y="823"/>
                  </a:moveTo>
                  <a:cubicBezTo>
                    <a:pt x="4802" y="823"/>
                    <a:pt x="5330" y="1343"/>
                    <a:pt x="5330" y="1994"/>
                  </a:cubicBezTo>
                  <a:lnTo>
                    <a:pt x="5330" y="5386"/>
                  </a:lnTo>
                  <a:cubicBezTo>
                    <a:pt x="5330" y="6030"/>
                    <a:pt x="4802" y="6560"/>
                    <a:pt x="4148" y="6560"/>
                  </a:cubicBezTo>
                  <a:lnTo>
                    <a:pt x="812" y="6560"/>
                  </a:lnTo>
                  <a:lnTo>
                    <a:pt x="812" y="823"/>
                  </a:lnTo>
                  <a:close/>
                  <a:moveTo>
                    <a:pt x="6953" y="823"/>
                  </a:moveTo>
                  <a:lnTo>
                    <a:pt x="6953" y="6560"/>
                  </a:lnTo>
                  <a:lnTo>
                    <a:pt x="5760" y="6560"/>
                  </a:lnTo>
                  <a:cubicBezTo>
                    <a:pt x="5995" y="6233"/>
                    <a:pt x="6141" y="5827"/>
                    <a:pt x="6141" y="5386"/>
                  </a:cubicBezTo>
                  <a:lnTo>
                    <a:pt x="6141" y="1994"/>
                  </a:lnTo>
                  <a:cubicBezTo>
                    <a:pt x="6141" y="1556"/>
                    <a:pt x="5995" y="1151"/>
                    <a:pt x="5760" y="823"/>
                  </a:cubicBezTo>
                  <a:close/>
                  <a:moveTo>
                    <a:pt x="7778" y="9828"/>
                  </a:moveTo>
                  <a:cubicBezTo>
                    <a:pt x="8678" y="9828"/>
                    <a:pt x="9422" y="10561"/>
                    <a:pt x="9422" y="11462"/>
                  </a:cubicBezTo>
                  <a:cubicBezTo>
                    <a:pt x="9422" y="12376"/>
                    <a:pt x="8678" y="13109"/>
                    <a:pt x="7778" y="13109"/>
                  </a:cubicBezTo>
                  <a:cubicBezTo>
                    <a:pt x="6874" y="13109"/>
                    <a:pt x="6141" y="12376"/>
                    <a:pt x="6141" y="11462"/>
                  </a:cubicBezTo>
                  <a:cubicBezTo>
                    <a:pt x="6141" y="10561"/>
                    <a:pt x="6874" y="9828"/>
                    <a:pt x="7778" y="9828"/>
                  </a:cubicBezTo>
                  <a:close/>
                  <a:moveTo>
                    <a:pt x="1" y="1"/>
                  </a:moveTo>
                  <a:lnTo>
                    <a:pt x="1" y="7372"/>
                  </a:lnTo>
                  <a:lnTo>
                    <a:pt x="1624" y="7372"/>
                  </a:lnTo>
                  <a:lnTo>
                    <a:pt x="1624" y="11892"/>
                  </a:lnTo>
                  <a:lnTo>
                    <a:pt x="5386" y="11892"/>
                  </a:lnTo>
                  <a:cubicBezTo>
                    <a:pt x="5578" y="13052"/>
                    <a:pt x="6593" y="13942"/>
                    <a:pt x="7799" y="13942"/>
                  </a:cubicBezTo>
                  <a:cubicBezTo>
                    <a:pt x="9016" y="13942"/>
                    <a:pt x="10020" y="13052"/>
                    <a:pt x="10212" y="11892"/>
                  </a:cubicBezTo>
                  <a:lnTo>
                    <a:pt x="11878" y="11892"/>
                  </a:lnTo>
                  <a:lnTo>
                    <a:pt x="11878" y="7337"/>
                  </a:lnTo>
                  <a:cubicBezTo>
                    <a:pt x="13220" y="7066"/>
                    <a:pt x="13918" y="5579"/>
                    <a:pt x="13918" y="4169"/>
                  </a:cubicBezTo>
                  <a:cubicBezTo>
                    <a:pt x="13918" y="2571"/>
                    <a:pt x="13017" y="834"/>
                    <a:pt x="11472" y="834"/>
                  </a:cubicBezTo>
                  <a:cubicBezTo>
                    <a:pt x="9941" y="834"/>
                    <a:pt x="9027" y="2560"/>
                    <a:pt x="9027" y="4169"/>
                  </a:cubicBezTo>
                  <a:cubicBezTo>
                    <a:pt x="9027" y="5579"/>
                    <a:pt x="9725" y="7066"/>
                    <a:pt x="11067" y="7337"/>
                  </a:cubicBezTo>
                  <a:lnTo>
                    <a:pt x="11067" y="11080"/>
                  </a:lnTo>
                  <a:lnTo>
                    <a:pt x="10212" y="11080"/>
                  </a:lnTo>
                  <a:cubicBezTo>
                    <a:pt x="10020" y="9906"/>
                    <a:pt x="9006" y="9016"/>
                    <a:pt x="7788" y="9016"/>
                  </a:cubicBezTo>
                  <a:cubicBezTo>
                    <a:pt x="6571" y="9016"/>
                    <a:pt x="5568" y="9906"/>
                    <a:pt x="5365" y="11080"/>
                  </a:cubicBezTo>
                  <a:lnTo>
                    <a:pt x="2468" y="11080"/>
                  </a:lnTo>
                  <a:lnTo>
                    <a:pt x="2468" y="7372"/>
                  </a:lnTo>
                  <a:lnTo>
                    <a:pt x="7778" y="7372"/>
                  </a:lnTo>
                  <a:lnTo>
                    <a:pt x="77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9"/>
            <p:cNvSpPr/>
            <p:nvPr/>
          </p:nvSpPr>
          <p:spPr>
            <a:xfrm>
              <a:off x="7196513" y="1831875"/>
              <a:ext cx="20325" cy="40875"/>
            </a:xfrm>
            <a:custGeom>
              <a:avLst/>
              <a:gdLst/>
              <a:ahLst/>
              <a:cxnLst/>
              <a:rect l="l" t="t" r="r" b="b"/>
              <a:pathLst>
                <a:path w="813" h="1635" extrusionOk="0">
                  <a:moveTo>
                    <a:pt x="1" y="0"/>
                  </a:moveTo>
                  <a:lnTo>
                    <a:pt x="1" y="1634"/>
                  </a:lnTo>
                  <a:lnTo>
                    <a:pt x="812" y="1634"/>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9"/>
          <p:cNvGrpSpPr/>
          <p:nvPr/>
        </p:nvGrpSpPr>
        <p:grpSpPr>
          <a:xfrm>
            <a:off x="6262563" y="1566175"/>
            <a:ext cx="348900" cy="348025"/>
            <a:chOff x="6276238" y="1566175"/>
            <a:chExt cx="348900" cy="348025"/>
          </a:xfrm>
        </p:grpSpPr>
        <p:sp>
          <p:nvSpPr>
            <p:cNvPr id="1384" name="Google Shape;1384;p49"/>
            <p:cNvSpPr/>
            <p:nvPr/>
          </p:nvSpPr>
          <p:spPr>
            <a:xfrm>
              <a:off x="6276238" y="1566175"/>
              <a:ext cx="348900" cy="348025"/>
            </a:xfrm>
            <a:custGeom>
              <a:avLst/>
              <a:gdLst/>
              <a:ahLst/>
              <a:cxnLst/>
              <a:rect l="l" t="t" r="r" b="b"/>
              <a:pathLst>
                <a:path w="13956" h="13921" extrusionOk="0">
                  <a:moveTo>
                    <a:pt x="9029" y="812"/>
                  </a:moveTo>
                  <a:lnTo>
                    <a:pt x="9029" y="2040"/>
                  </a:lnTo>
                  <a:lnTo>
                    <a:pt x="4915" y="2040"/>
                  </a:lnTo>
                  <a:lnTo>
                    <a:pt x="4915" y="812"/>
                  </a:lnTo>
                  <a:close/>
                  <a:moveTo>
                    <a:pt x="13130" y="2852"/>
                  </a:moveTo>
                  <a:lnTo>
                    <a:pt x="13130" y="4916"/>
                  </a:lnTo>
                  <a:lnTo>
                    <a:pt x="11880" y="4916"/>
                  </a:lnTo>
                  <a:lnTo>
                    <a:pt x="11880" y="3698"/>
                  </a:lnTo>
                  <a:lnTo>
                    <a:pt x="9435" y="3698"/>
                  </a:lnTo>
                  <a:lnTo>
                    <a:pt x="9435" y="4916"/>
                  </a:lnTo>
                  <a:lnTo>
                    <a:pt x="4509" y="4916"/>
                  </a:lnTo>
                  <a:lnTo>
                    <a:pt x="4509" y="3698"/>
                  </a:lnTo>
                  <a:lnTo>
                    <a:pt x="2064" y="3698"/>
                  </a:lnTo>
                  <a:lnTo>
                    <a:pt x="2064" y="4916"/>
                  </a:lnTo>
                  <a:lnTo>
                    <a:pt x="836" y="4916"/>
                  </a:lnTo>
                  <a:lnTo>
                    <a:pt x="836" y="2852"/>
                  </a:lnTo>
                  <a:close/>
                  <a:moveTo>
                    <a:pt x="3698" y="4510"/>
                  </a:moveTo>
                  <a:lnTo>
                    <a:pt x="3698" y="6144"/>
                  </a:lnTo>
                  <a:lnTo>
                    <a:pt x="2876" y="6144"/>
                  </a:lnTo>
                  <a:lnTo>
                    <a:pt x="2876" y="4510"/>
                  </a:lnTo>
                  <a:close/>
                  <a:moveTo>
                    <a:pt x="11069" y="4510"/>
                  </a:moveTo>
                  <a:lnTo>
                    <a:pt x="11069" y="6144"/>
                  </a:lnTo>
                  <a:lnTo>
                    <a:pt x="10247" y="6144"/>
                  </a:lnTo>
                  <a:lnTo>
                    <a:pt x="10247" y="4510"/>
                  </a:lnTo>
                  <a:close/>
                  <a:moveTo>
                    <a:pt x="13130" y="5738"/>
                  </a:moveTo>
                  <a:lnTo>
                    <a:pt x="13130" y="12287"/>
                  </a:lnTo>
                  <a:lnTo>
                    <a:pt x="836" y="12287"/>
                  </a:lnTo>
                  <a:lnTo>
                    <a:pt x="836" y="5738"/>
                  </a:lnTo>
                  <a:lnTo>
                    <a:pt x="2064" y="5738"/>
                  </a:lnTo>
                  <a:lnTo>
                    <a:pt x="2064" y="6955"/>
                  </a:lnTo>
                  <a:lnTo>
                    <a:pt x="4509" y="6955"/>
                  </a:lnTo>
                  <a:lnTo>
                    <a:pt x="4509" y="5738"/>
                  </a:lnTo>
                  <a:lnTo>
                    <a:pt x="9435" y="5738"/>
                  </a:lnTo>
                  <a:lnTo>
                    <a:pt x="9435" y="6955"/>
                  </a:lnTo>
                  <a:lnTo>
                    <a:pt x="11880" y="6955"/>
                  </a:lnTo>
                  <a:lnTo>
                    <a:pt x="11880" y="5738"/>
                  </a:lnTo>
                  <a:close/>
                  <a:moveTo>
                    <a:pt x="4104" y="1"/>
                  </a:moveTo>
                  <a:lnTo>
                    <a:pt x="4104" y="2040"/>
                  </a:lnTo>
                  <a:lnTo>
                    <a:pt x="0" y="2040"/>
                  </a:lnTo>
                  <a:lnTo>
                    <a:pt x="0" y="13109"/>
                  </a:lnTo>
                  <a:lnTo>
                    <a:pt x="1658" y="13109"/>
                  </a:lnTo>
                  <a:lnTo>
                    <a:pt x="1658" y="13920"/>
                  </a:lnTo>
                  <a:lnTo>
                    <a:pt x="2470" y="13920"/>
                  </a:lnTo>
                  <a:lnTo>
                    <a:pt x="2470" y="13109"/>
                  </a:lnTo>
                  <a:lnTo>
                    <a:pt x="11475" y="13109"/>
                  </a:lnTo>
                  <a:lnTo>
                    <a:pt x="11475" y="13920"/>
                  </a:lnTo>
                  <a:lnTo>
                    <a:pt x="12286" y="13920"/>
                  </a:lnTo>
                  <a:lnTo>
                    <a:pt x="12286" y="13109"/>
                  </a:lnTo>
                  <a:lnTo>
                    <a:pt x="13955" y="13109"/>
                  </a:lnTo>
                  <a:lnTo>
                    <a:pt x="13955" y="2040"/>
                  </a:lnTo>
                  <a:lnTo>
                    <a:pt x="9841" y="2040"/>
                  </a:lnTo>
                  <a:lnTo>
                    <a:pt x="9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9"/>
            <p:cNvSpPr/>
            <p:nvPr/>
          </p:nvSpPr>
          <p:spPr>
            <a:xfrm>
              <a:off x="6394563" y="1740050"/>
              <a:ext cx="112775" cy="113025"/>
            </a:xfrm>
            <a:custGeom>
              <a:avLst/>
              <a:gdLst/>
              <a:ahLst/>
              <a:cxnLst/>
              <a:rect l="l" t="t" r="r" b="b"/>
              <a:pathLst>
                <a:path w="4511" h="4521" extrusionOk="0">
                  <a:moveTo>
                    <a:pt x="2663" y="822"/>
                  </a:moveTo>
                  <a:lnTo>
                    <a:pt x="2663" y="1858"/>
                  </a:lnTo>
                  <a:lnTo>
                    <a:pt x="3699" y="1858"/>
                  </a:lnTo>
                  <a:lnTo>
                    <a:pt x="3699" y="2670"/>
                  </a:lnTo>
                  <a:lnTo>
                    <a:pt x="2663" y="2670"/>
                  </a:lnTo>
                  <a:lnTo>
                    <a:pt x="2663" y="3709"/>
                  </a:lnTo>
                  <a:lnTo>
                    <a:pt x="1851" y="3709"/>
                  </a:lnTo>
                  <a:lnTo>
                    <a:pt x="1851" y="2670"/>
                  </a:lnTo>
                  <a:lnTo>
                    <a:pt x="812" y="2670"/>
                  </a:lnTo>
                  <a:lnTo>
                    <a:pt x="812" y="1858"/>
                  </a:lnTo>
                  <a:lnTo>
                    <a:pt x="1851" y="1858"/>
                  </a:lnTo>
                  <a:lnTo>
                    <a:pt x="1851" y="822"/>
                  </a:lnTo>
                  <a:close/>
                  <a:moveTo>
                    <a:pt x="1026" y="0"/>
                  </a:moveTo>
                  <a:lnTo>
                    <a:pt x="1026" y="1036"/>
                  </a:lnTo>
                  <a:lnTo>
                    <a:pt x="1" y="1036"/>
                  </a:lnTo>
                  <a:lnTo>
                    <a:pt x="1" y="3481"/>
                  </a:lnTo>
                  <a:lnTo>
                    <a:pt x="1026" y="3481"/>
                  </a:lnTo>
                  <a:lnTo>
                    <a:pt x="1026" y="4520"/>
                  </a:lnTo>
                  <a:lnTo>
                    <a:pt x="3474" y="4520"/>
                  </a:lnTo>
                  <a:lnTo>
                    <a:pt x="3474" y="3481"/>
                  </a:lnTo>
                  <a:lnTo>
                    <a:pt x="4510" y="3481"/>
                  </a:lnTo>
                  <a:lnTo>
                    <a:pt x="4510" y="1036"/>
                  </a:lnTo>
                  <a:lnTo>
                    <a:pt x="3474" y="1036"/>
                  </a:lnTo>
                  <a:lnTo>
                    <a:pt x="3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49"/>
          <p:cNvGrpSpPr/>
          <p:nvPr/>
        </p:nvGrpSpPr>
        <p:grpSpPr>
          <a:xfrm>
            <a:off x="5511850" y="1566175"/>
            <a:ext cx="347950" cy="348025"/>
            <a:chOff x="5531288" y="1566175"/>
            <a:chExt cx="347950" cy="348025"/>
          </a:xfrm>
        </p:grpSpPr>
        <p:sp>
          <p:nvSpPr>
            <p:cNvPr id="1387" name="Google Shape;1387;p49"/>
            <p:cNvSpPr/>
            <p:nvPr/>
          </p:nvSpPr>
          <p:spPr>
            <a:xfrm>
              <a:off x="5571863" y="1780875"/>
              <a:ext cx="133250" cy="71575"/>
            </a:xfrm>
            <a:custGeom>
              <a:avLst/>
              <a:gdLst/>
              <a:ahLst/>
              <a:cxnLst/>
              <a:rect l="l" t="t" r="r" b="b"/>
              <a:pathLst>
                <a:path w="5330" h="2863" extrusionOk="0">
                  <a:moveTo>
                    <a:pt x="4518" y="823"/>
                  </a:moveTo>
                  <a:lnTo>
                    <a:pt x="4518" y="2040"/>
                  </a:lnTo>
                  <a:lnTo>
                    <a:pt x="823" y="2040"/>
                  </a:lnTo>
                  <a:lnTo>
                    <a:pt x="823" y="823"/>
                  </a:lnTo>
                  <a:close/>
                  <a:moveTo>
                    <a:pt x="1" y="1"/>
                  </a:moveTo>
                  <a:lnTo>
                    <a:pt x="1" y="2863"/>
                  </a:lnTo>
                  <a:lnTo>
                    <a:pt x="5329" y="2863"/>
                  </a:lnTo>
                  <a:lnTo>
                    <a:pt x="5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9"/>
            <p:cNvSpPr/>
            <p:nvPr/>
          </p:nvSpPr>
          <p:spPr>
            <a:xfrm>
              <a:off x="5531288" y="1606750"/>
              <a:ext cx="347950" cy="307450"/>
            </a:xfrm>
            <a:custGeom>
              <a:avLst/>
              <a:gdLst/>
              <a:ahLst/>
              <a:cxnLst/>
              <a:rect l="l" t="t" r="r" b="b"/>
              <a:pathLst>
                <a:path w="13918" h="12298" extrusionOk="0">
                  <a:moveTo>
                    <a:pt x="10177" y="823"/>
                  </a:moveTo>
                  <a:cubicBezTo>
                    <a:pt x="10864" y="823"/>
                    <a:pt x="11415" y="1364"/>
                    <a:pt x="11451" y="2040"/>
                  </a:cubicBezTo>
                  <a:lnTo>
                    <a:pt x="2478" y="2040"/>
                  </a:lnTo>
                  <a:cubicBezTo>
                    <a:pt x="2503" y="1364"/>
                    <a:pt x="3065" y="823"/>
                    <a:pt x="3752" y="823"/>
                  </a:cubicBezTo>
                  <a:close/>
                  <a:moveTo>
                    <a:pt x="12240" y="2887"/>
                  </a:moveTo>
                  <a:cubicBezTo>
                    <a:pt x="12116" y="3360"/>
                    <a:pt x="11699" y="3709"/>
                    <a:pt x="11191" y="3709"/>
                  </a:cubicBezTo>
                  <a:lnTo>
                    <a:pt x="2738" y="3709"/>
                  </a:lnTo>
                  <a:cubicBezTo>
                    <a:pt x="2232" y="3709"/>
                    <a:pt x="1802" y="3360"/>
                    <a:pt x="1691" y="2887"/>
                  </a:cubicBezTo>
                  <a:close/>
                  <a:moveTo>
                    <a:pt x="4101" y="4521"/>
                  </a:moveTo>
                  <a:lnTo>
                    <a:pt x="4101" y="5332"/>
                  </a:lnTo>
                  <a:lnTo>
                    <a:pt x="3290" y="5332"/>
                  </a:lnTo>
                  <a:lnTo>
                    <a:pt x="3290" y="4521"/>
                  </a:lnTo>
                  <a:close/>
                  <a:moveTo>
                    <a:pt x="9027" y="4521"/>
                  </a:moveTo>
                  <a:lnTo>
                    <a:pt x="9027" y="5332"/>
                  </a:lnTo>
                  <a:lnTo>
                    <a:pt x="4913" y="5332"/>
                  </a:lnTo>
                  <a:lnTo>
                    <a:pt x="4913" y="4521"/>
                  </a:lnTo>
                  <a:close/>
                  <a:moveTo>
                    <a:pt x="10661" y="4521"/>
                  </a:moveTo>
                  <a:lnTo>
                    <a:pt x="10661" y="5332"/>
                  </a:lnTo>
                  <a:lnTo>
                    <a:pt x="9838" y="5332"/>
                  </a:lnTo>
                  <a:lnTo>
                    <a:pt x="9838" y="4521"/>
                  </a:lnTo>
                  <a:close/>
                  <a:moveTo>
                    <a:pt x="13106" y="6154"/>
                  </a:moveTo>
                  <a:lnTo>
                    <a:pt x="13106" y="10664"/>
                  </a:lnTo>
                  <a:lnTo>
                    <a:pt x="812" y="10664"/>
                  </a:lnTo>
                  <a:lnTo>
                    <a:pt x="812" y="6154"/>
                  </a:lnTo>
                  <a:close/>
                  <a:moveTo>
                    <a:pt x="3720" y="1"/>
                  </a:moveTo>
                  <a:cubicBezTo>
                    <a:pt x="2581" y="1"/>
                    <a:pt x="1656" y="926"/>
                    <a:pt x="1634" y="2075"/>
                  </a:cubicBezTo>
                  <a:lnTo>
                    <a:pt x="812" y="2075"/>
                  </a:lnTo>
                  <a:lnTo>
                    <a:pt x="812" y="2638"/>
                  </a:lnTo>
                  <a:cubicBezTo>
                    <a:pt x="812" y="3606"/>
                    <a:pt x="1521" y="4407"/>
                    <a:pt x="2446" y="4531"/>
                  </a:cubicBezTo>
                  <a:lnTo>
                    <a:pt x="2446" y="5332"/>
                  </a:lnTo>
                  <a:lnTo>
                    <a:pt x="1" y="5332"/>
                  </a:lnTo>
                  <a:lnTo>
                    <a:pt x="1" y="11486"/>
                  </a:lnTo>
                  <a:lnTo>
                    <a:pt x="1624" y="11486"/>
                  </a:lnTo>
                  <a:lnTo>
                    <a:pt x="1624" y="12297"/>
                  </a:lnTo>
                  <a:lnTo>
                    <a:pt x="2446" y="12297"/>
                  </a:lnTo>
                  <a:lnTo>
                    <a:pt x="2446" y="11486"/>
                  </a:lnTo>
                  <a:lnTo>
                    <a:pt x="11472" y="11486"/>
                  </a:lnTo>
                  <a:lnTo>
                    <a:pt x="11472" y="12297"/>
                  </a:lnTo>
                  <a:lnTo>
                    <a:pt x="12295" y="12297"/>
                  </a:lnTo>
                  <a:lnTo>
                    <a:pt x="12295" y="11486"/>
                  </a:lnTo>
                  <a:lnTo>
                    <a:pt x="13918" y="11486"/>
                  </a:lnTo>
                  <a:lnTo>
                    <a:pt x="13918" y="5332"/>
                  </a:lnTo>
                  <a:lnTo>
                    <a:pt x="11472" y="5332"/>
                  </a:lnTo>
                  <a:lnTo>
                    <a:pt x="11472" y="4496"/>
                  </a:lnTo>
                  <a:cubicBezTo>
                    <a:pt x="12397" y="4375"/>
                    <a:pt x="13106" y="3585"/>
                    <a:pt x="13106" y="2627"/>
                  </a:cubicBezTo>
                  <a:lnTo>
                    <a:pt x="13106" y="2075"/>
                  </a:lnTo>
                  <a:lnTo>
                    <a:pt x="12240" y="2075"/>
                  </a:lnTo>
                  <a:cubicBezTo>
                    <a:pt x="12205" y="926"/>
                    <a:pt x="11280" y="1"/>
                    <a:pt x="10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9"/>
            <p:cNvSpPr/>
            <p:nvPr/>
          </p:nvSpPr>
          <p:spPr>
            <a:xfrm>
              <a:off x="5735863" y="1831875"/>
              <a:ext cx="20300" cy="20575"/>
            </a:xfrm>
            <a:custGeom>
              <a:avLst/>
              <a:gdLst/>
              <a:ahLst/>
              <a:cxnLst/>
              <a:rect l="l" t="t" r="r" b="b"/>
              <a:pathLst>
                <a:path w="812" h="823" extrusionOk="0">
                  <a:moveTo>
                    <a:pt x="0" y="0"/>
                  </a:moveTo>
                  <a:lnTo>
                    <a:pt x="0" y="823"/>
                  </a:lnTo>
                  <a:lnTo>
                    <a:pt x="812" y="823"/>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9"/>
            <p:cNvSpPr/>
            <p:nvPr/>
          </p:nvSpPr>
          <p:spPr>
            <a:xfrm>
              <a:off x="5777238" y="1831875"/>
              <a:ext cx="20575" cy="20575"/>
            </a:xfrm>
            <a:custGeom>
              <a:avLst/>
              <a:gdLst/>
              <a:ahLst/>
              <a:cxnLst/>
              <a:rect l="l" t="t" r="r" b="b"/>
              <a:pathLst>
                <a:path w="823" h="823" extrusionOk="0">
                  <a:moveTo>
                    <a:pt x="0" y="0"/>
                  </a:moveTo>
                  <a:lnTo>
                    <a:pt x="0" y="823"/>
                  </a:lnTo>
                  <a:lnTo>
                    <a:pt x="823" y="823"/>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9"/>
            <p:cNvSpPr/>
            <p:nvPr/>
          </p:nvSpPr>
          <p:spPr>
            <a:xfrm>
              <a:off x="5818088" y="1831875"/>
              <a:ext cx="20575" cy="20575"/>
            </a:xfrm>
            <a:custGeom>
              <a:avLst/>
              <a:gdLst/>
              <a:ahLst/>
              <a:cxnLst/>
              <a:rect l="l" t="t" r="r" b="b"/>
              <a:pathLst>
                <a:path w="823" h="823" extrusionOk="0">
                  <a:moveTo>
                    <a:pt x="0" y="0"/>
                  </a:moveTo>
                  <a:lnTo>
                    <a:pt x="0" y="823"/>
                  </a:lnTo>
                  <a:lnTo>
                    <a:pt x="823" y="823"/>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9"/>
            <p:cNvSpPr/>
            <p:nvPr/>
          </p:nvSpPr>
          <p:spPr>
            <a:xfrm>
              <a:off x="5846813" y="1566175"/>
              <a:ext cx="32425" cy="61175"/>
            </a:xfrm>
            <a:custGeom>
              <a:avLst/>
              <a:gdLst/>
              <a:ahLst/>
              <a:cxnLst/>
              <a:rect l="l" t="t" r="r" b="b"/>
              <a:pathLst>
                <a:path w="1297" h="2447" extrusionOk="0">
                  <a:moveTo>
                    <a:pt x="485" y="1"/>
                  </a:moveTo>
                  <a:cubicBezTo>
                    <a:pt x="474" y="22"/>
                    <a:pt x="417" y="58"/>
                    <a:pt x="385" y="90"/>
                  </a:cubicBezTo>
                  <a:cubicBezTo>
                    <a:pt x="239" y="214"/>
                    <a:pt x="1" y="417"/>
                    <a:pt x="1" y="812"/>
                  </a:cubicBezTo>
                  <a:cubicBezTo>
                    <a:pt x="1" y="1207"/>
                    <a:pt x="239" y="1410"/>
                    <a:pt x="385" y="1534"/>
                  </a:cubicBezTo>
                  <a:cubicBezTo>
                    <a:pt x="417" y="1556"/>
                    <a:pt x="474" y="1602"/>
                    <a:pt x="485" y="1624"/>
                  </a:cubicBezTo>
                  <a:lnTo>
                    <a:pt x="485" y="1635"/>
                  </a:lnTo>
                  <a:cubicBezTo>
                    <a:pt x="474" y="1645"/>
                    <a:pt x="417" y="1691"/>
                    <a:pt x="385" y="1724"/>
                  </a:cubicBezTo>
                  <a:cubicBezTo>
                    <a:pt x="239" y="1848"/>
                    <a:pt x="1" y="2051"/>
                    <a:pt x="1" y="2446"/>
                  </a:cubicBezTo>
                  <a:lnTo>
                    <a:pt x="812" y="2446"/>
                  </a:lnTo>
                  <a:lnTo>
                    <a:pt x="812" y="2435"/>
                  </a:lnTo>
                  <a:cubicBezTo>
                    <a:pt x="823" y="2424"/>
                    <a:pt x="880" y="2378"/>
                    <a:pt x="915" y="2346"/>
                  </a:cubicBezTo>
                  <a:cubicBezTo>
                    <a:pt x="1061" y="2232"/>
                    <a:pt x="1297" y="2019"/>
                    <a:pt x="1297" y="1624"/>
                  </a:cubicBezTo>
                  <a:cubicBezTo>
                    <a:pt x="1297" y="1229"/>
                    <a:pt x="1061" y="1026"/>
                    <a:pt x="915" y="902"/>
                  </a:cubicBezTo>
                  <a:cubicBezTo>
                    <a:pt x="880" y="880"/>
                    <a:pt x="823" y="834"/>
                    <a:pt x="812" y="812"/>
                  </a:cubicBezTo>
                  <a:cubicBezTo>
                    <a:pt x="880" y="709"/>
                    <a:pt x="1297" y="507"/>
                    <a:pt x="1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9"/>
            <p:cNvSpPr/>
            <p:nvPr/>
          </p:nvSpPr>
          <p:spPr>
            <a:xfrm>
              <a:off x="5531288" y="1566175"/>
              <a:ext cx="32700" cy="61175"/>
            </a:xfrm>
            <a:custGeom>
              <a:avLst/>
              <a:gdLst/>
              <a:ahLst/>
              <a:cxnLst/>
              <a:rect l="l" t="t" r="r" b="b"/>
              <a:pathLst>
                <a:path w="1308" h="2447" extrusionOk="0">
                  <a:moveTo>
                    <a:pt x="496" y="1"/>
                  </a:moveTo>
                  <a:cubicBezTo>
                    <a:pt x="474" y="22"/>
                    <a:pt x="428" y="58"/>
                    <a:pt x="393" y="90"/>
                  </a:cubicBezTo>
                  <a:cubicBezTo>
                    <a:pt x="247" y="214"/>
                    <a:pt x="1" y="417"/>
                    <a:pt x="1" y="812"/>
                  </a:cubicBezTo>
                  <a:cubicBezTo>
                    <a:pt x="1" y="1207"/>
                    <a:pt x="247" y="1410"/>
                    <a:pt x="393" y="1534"/>
                  </a:cubicBezTo>
                  <a:cubicBezTo>
                    <a:pt x="428" y="1556"/>
                    <a:pt x="474" y="1602"/>
                    <a:pt x="496" y="1624"/>
                  </a:cubicBezTo>
                  <a:lnTo>
                    <a:pt x="496" y="1635"/>
                  </a:lnTo>
                  <a:cubicBezTo>
                    <a:pt x="474" y="1656"/>
                    <a:pt x="428" y="1691"/>
                    <a:pt x="393" y="1724"/>
                  </a:cubicBezTo>
                  <a:cubicBezTo>
                    <a:pt x="247" y="1848"/>
                    <a:pt x="1" y="2051"/>
                    <a:pt x="1" y="2446"/>
                  </a:cubicBezTo>
                  <a:lnTo>
                    <a:pt x="823" y="2446"/>
                  </a:lnTo>
                  <a:lnTo>
                    <a:pt x="823" y="2435"/>
                  </a:lnTo>
                  <a:cubicBezTo>
                    <a:pt x="834" y="2424"/>
                    <a:pt x="880" y="2378"/>
                    <a:pt x="912" y="2346"/>
                  </a:cubicBezTo>
                  <a:cubicBezTo>
                    <a:pt x="1058" y="2232"/>
                    <a:pt x="1307" y="2019"/>
                    <a:pt x="1307" y="1624"/>
                  </a:cubicBezTo>
                  <a:cubicBezTo>
                    <a:pt x="1307" y="1229"/>
                    <a:pt x="1058" y="1026"/>
                    <a:pt x="912" y="902"/>
                  </a:cubicBezTo>
                  <a:cubicBezTo>
                    <a:pt x="880" y="880"/>
                    <a:pt x="834" y="834"/>
                    <a:pt x="823" y="812"/>
                  </a:cubicBezTo>
                  <a:cubicBezTo>
                    <a:pt x="834" y="791"/>
                    <a:pt x="880" y="745"/>
                    <a:pt x="912" y="723"/>
                  </a:cubicBezTo>
                  <a:cubicBezTo>
                    <a:pt x="1058" y="599"/>
                    <a:pt x="1307" y="396"/>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9"/>
            <p:cNvSpPr/>
            <p:nvPr/>
          </p:nvSpPr>
          <p:spPr>
            <a:xfrm>
              <a:off x="5735863" y="1791025"/>
              <a:ext cx="40850" cy="20575"/>
            </a:xfrm>
            <a:custGeom>
              <a:avLst/>
              <a:gdLst/>
              <a:ahLst/>
              <a:cxnLst/>
              <a:rect l="l" t="t" r="r" b="b"/>
              <a:pathLst>
                <a:path w="1634" h="823" extrusionOk="0">
                  <a:moveTo>
                    <a:pt x="0" y="1"/>
                  </a:moveTo>
                  <a:lnTo>
                    <a:pt x="0" y="823"/>
                  </a:lnTo>
                  <a:lnTo>
                    <a:pt x="1634" y="823"/>
                  </a:lnTo>
                  <a:lnTo>
                    <a:pt x="1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9"/>
            <p:cNvSpPr/>
            <p:nvPr/>
          </p:nvSpPr>
          <p:spPr>
            <a:xfrm>
              <a:off x="5797788" y="1791025"/>
              <a:ext cx="40875" cy="20575"/>
            </a:xfrm>
            <a:custGeom>
              <a:avLst/>
              <a:gdLst/>
              <a:ahLst/>
              <a:cxnLst/>
              <a:rect l="l" t="t" r="r" b="b"/>
              <a:pathLst>
                <a:path w="1635" h="823" extrusionOk="0">
                  <a:moveTo>
                    <a:pt x="1" y="1"/>
                  </a:moveTo>
                  <a:lnTo>
                    <a:pt x="1" y="823"/>
                  </a:lnTo>
                  <a:lnTo>
                    <a:pt x="1635" y="823"/>
                  </a:lnTo>
                  <a:lnTo>
                    <a:pt x="1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49"/>
          <p:cNvGrpSpPr/>
          <p:nvPr/>
        </p:nvGrpSpPr>
        <p:grpSpPr>
          <a:xfrm>
            <a:off x="4021300" y="1566175"/>
            <a:ext cx="348000" cy="348025"/>
            <a:chOff x="4021263" y="1566175"/>
            <a:chExt cx="348000" cy="348025"/>
          </a:xfrm>
        </p:grpSpPr>
        <p:sp>
          <p:nvSpPr>
            <p:cNvPr id="1397" name="Google Shape;1397;p49"/>
            <p:cNvSpPr/>
            <p:nvPr/>
          </p:nvSpPr>
          <p:spPr>
            <a:xfrm>
              <a:off x="4021263" y="1566175"/>
              <a:ext cx="348000" cy="348025"/>
            </a:xfrm>
            <a:custGeom>
              <a:avLst/>
              <a:gdLst/>
              <a:ahLst/>
              <a:cxnLst/>
              <a:rect l="l" t="t" r="r" b="b"/>
              <a:pathLst>
                <a:path w="13920" h="13921" extrusionOk="0">
                  <a:moveTo>
                    <a:pt x="6966" y="812"/>
                  </a:moveTo>
                  <a:cubicBezTo>
                    <a:pt x="10347" y="812"/>
                    <a:pt x="13108" y="3574"/>
                    <a:pt x="13108" y="6955"/>
                  </a:cubicBezTo>
                  <a:cubicBezTo>
                    <a:pt x="13108" y="10347"/>
                    <a:pt x="10347" y="13109"/>
                    <a:pt x="6966" y="13109"/>
                  </a:cubicBezTo>
                  <a:cubicBezTo>
                    <a:pt x="3574" y="13109"/>
                    <a:pt x="812" y="10347"/>
                    <a:pt x="812" y="6955"/>
                  </a:cubicBezTo>
                  <a:cubicBezTo>
                    <a:pt x="812" y="3574"/>
                    <a:pt x="3574" y="812"/>
                    <a:pt x="6966" y="812"/>
                  </a:cubicBezTo>
                  <a:close/>
                  <a:moveTo>
                    <a:pt x="6966" y="1"/>
                  </a:moveTo>
                  <a:cubicBezTo>
                    <a:pt x="3111" y="1"/>
                    <a:pt x="0" y="3111"/>
                    <a:pt x="0" y="6955"/>
                  </a:cubicBezTo>
                  <a:cubicBezTo>
                    <a:pt x="0" y="8813"/>
                    <a:pt x="722" y="10572"/>
                    <a:pt x="2043" y="11881"/>
                  </a:cubicBezTo>
                  <a:cubicBezTo>
                    <a:pt x="3349" y="13198"/>
                    <a:pt x="5107" y="13920"/>
                    <a:pt x="6966" y="13920"/>
                  </a:cubicBezTo>
                  <a:cubicBezTo>
                    <a:pt x="10809" y="13920"/>
                    <a:pt x="13920" y="10810"/>
                    <a:pt x="13920" y="6955"/>
                  </a:cubicBezTo>
                  <a:cubicBezTo>
                    <a:pt x="13920" y="3111"/>
                    <a:pt x="10809" y="1"/>
                    <a:pt x="6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9"/>
            <p:cNvSpPr/>
            <p:nvPr/>
          </p:nvSpPr>
          <p:spPr>
            <a:xfrm>
              <a:off x="4072863" y="1709600"/>
              <a:ext cx="122275" cy="122300"/>
            </a:xfrm>
            <a:custGeom>
              <a:avLst/>
              <a:gdLst/>
              <a:ahLst/>
              <a:cxnLst/>
              <a:rect l="l" t="t" r="r" b="b"/>
              <a:pathLst>
                <a:path w="4891" h="4892" extrusionOk="0">
                  <a:moveTo>
                    <a:pt x="2445" y="1635"/>
                  </a:moveTo>
                  <a:cubicBezTo>
                    <a:pt x="2897" y="1635"/>
                    <a:pt x="3257" y="1994"/>
                    <a:pt x="3257" y="2446"/>
                  </a:cubicBezTo>
                  <a:cubicBezTo>
                    <a:pt x="3257" y="2909"/>
                    <a:pt x="2897" y="3268"/>
                    <a:pt x="2445" y="3268"/>
                  </a:cubicBezTo>
                  <a:cubicBezTo>
                    <a:pt x="1983" y="3268"/>
                    <a:pt x="1623" y="2909"/>
                    <a:pt x="1623" y="2446"/>
                  </a:cubicBezTo>
                  <a:cubicBezTo>
                    <a:pt x="1623" y="1994"/>
                    <a:pt x="1983" y="1635"/>
                    <a:pt x="2445" y="1635"/>
                  </a:cubicBezTo>
                  <a:close/>
                  <a:moveTo>
                    <a:pt x="2040" y="1"/>
                  </a:moveTo>
                  <a:lnTo>
                    <a:pt x="2040" y="869"/>
                  </a:lnTo>
                  <a:cubicBezTo>
                    <a:pt x="1894" y="902"/>
                    <a:pt x="1748" y="958"/>
                    <a:pt x="1623" y="1037"/>
                  </a:cubicBezTo>
                  <a:lnTo>
                    <a:pt x="1004" y="428"/>
                  </a:lnTo>
                  <a:lnTo>
                    <a:pt x="428" y="1004"/>
                  </a:lnTo>
                  <a:lnTo>
                    <a:pt x="1036" y="1613"/>
                  </a:lnTo>
                  <a:cubicBezTo>
                    <a:pt x="969" y="1748"/>
                    <a:pt x="901" y="1884"/>
                    <a:pt x="868" y="2040"/>
                  </a:cubicBezTo>
                  <a:lnTo>
                    <a:pt x="0" y="2040"/>
                  </a:lnTo>
                  <a:lnTo>
                    <a:pt x="0" y="2852"/>
                  </a:lnTo>
                  <a:lnTo>
                    <a:pt x="868" y="2852"/>
                  </a:lnTo>
                  <a:cubicBezTo>
                    <a:pt x="901" y="2998"/>
                    <a:pt x="969" y="3144"/>
                    <a:pt x="1036" y="3268"/>
                  </a:cubicBezTo>
                  <a:lnTo>
                    <a:pt x="428" y="3888"/>
                  </a:lnTo>
                  <a:lnTo>
                    <a:pt x="1004" y="4464"/>
                  </a:lnTo>
                  <a:lnTo>
                    <a:pt x="1623" y="3855"/>
                  </a:lnTo>
                  <a:cubicBezTo>
                    <a:pt x="1748" y="3923"/>
                    <a:pt x="1894" y="3991"/>
                    <a:pt x="2040" y="4023"/>
                  </a:cubicBezTo>
                  <a:lnTo>
                    <a:pt x="2040" y="4891"/>
                  </a:lnTo>
                  <a:lnTo>
                    <a:pt x="2851" y="4891"/>
                  </a:lnTo>
                  <a:lnTo>
                    <a:pt x="2851" y="4023"/>
                  </a:lnTo>
                  <a:cubicBezTo>
                    <a:pt x="3008" y="3991"/>
                    <a:pt x="3143" y="3923"/>
                    <a:pt x="3279" y="3855"/>
                  </a:cubicBezTo>
                  <a:lnTo>
                    <a:pt x="3887" y="4464"/>
                  </a:lnTo>
                  <a:lnTo>
                    <a:pt x="4463" y="3888"/>
                  </a:lnTo>
                  <a:lnTo>
                    <a:pt x="3855" y="3268"/>
                  </a:lnTo>
                  <a:cubicBezTo>
                    <a:pt x="3933" y="3144"/>
                    <a:pt x="3990" y="2998"/>
                    <a:pt x="4022" y="2852"/>
                  </a:cubicBezTo>
                  <a:lnTo>
                    <a:pt x="4891" y="2852"/>
                  </a:lnTo>
                  <a:lnTo>
                    <a:pt x="4891" y="2040"/>
                  </a:lnTo>
                  <a:lnTo>
                    <a:pt x="4022" y="2040"/>
                  </a:lnTo>
                  <a:cubicBezTo>
                    <a:pt x="3990" y="1884"/>
                    <a:pt x="3933" y="1748"/>
                    <a:pt x="3855" y="1613"/>
                  </a:cubicBezTo>
                  <a:lnTo>
                    <a:pt x="4463" y="1004"/>
                  </a:lnTo>
                  <a:lnTo>
                    <a:pt x="3887" y="428"/>
                  </a:lnTo>
                  <a:lnTo>
                    <a:pt x="3279" y="1037"/>
                  </a:lnTo>
                  <a:cubicBezTo>
                    <a:pt x="3143" y="958"/>
                    <a:pt x="3008" y="902"/>
                    <a:pt x="2851" y="869"/>
                  </a:cubicBezTo>
                  <a:lnTo>
                    <a:pt x="28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9"/>
            <p:cNvSpPr/>
            <p:nvPr/>
          </p:nvSpPr>
          <p:spPr>
            <a:xfrm>
              <a:off x="4226163" y="1647875"/>
              <a:ext cx="61425" cy="61500"/>
            </a:xfrm>
            <a:custGeom>
              <a:avLst/>
              <a:gdLst/>
              <a:ahLst/>
              <a:cxnLst/>
              <a:rect l="l" t="t" r="r" b="b"/>
              <a:pathLst>
                <a:path w="2457" h="2460" extrusionOk="0">
                  <a:moveTo>
                    <a:pt x="1228" y="823"/>
                  </a:moveTo>
                  <a:cubicBezTo>
                    <a:pt x="1453" y="823"/>
                    <a:pt x="1634" y="1004"/>
                    <a:pt x="1634" y="1228"/>
                  </a:cubicBezTo>
                  <a:cubicBezTo>
                    <a:pt x="1634" y="1456"/>
                    <a:pt x="1453" y="1648"/>
                    <a:pt x="1228" y="1648"/>
                  </a:cubicBezTo>
                  <a:cubicBezTo>
                    <a:pt x="1001" y="1648"/>
                    <a:pt x="812" y="1456"/>
                    <a:pt x="812" y="1228"/>
                  </a:cubicBezTo>
                  <a:cubicBezTo>
                    <a:pt x="812" y="1004"/>
                    <a:pt x="1001" y="823"/>
                    <a:pt x="1228" y="823"/>
                  </a:cubicBezTo>
                  <a:close/>
                  <a:moveTo>
                    <a:pt x="1228" y="0"/>
                  </a:moveTo>
                  <a:cubicBezTo>
                    <a:pt x="552" y="0"/>
                    <a:pt x="0" y="552"/>
                    <a:pt x="0" y="1228"/>
                  </a:cubicBezTo>
                  <a:cubicBezTo>
                    <a:pt x="0" y="1905"/>
                    <a:pt x="552" y="2459"/>
                    <a:pt x="1228" y="2459"/>
                  </a:cubicBezTo>
                  <a:cubicBezTo>
                    <a:pt x="1905" y="2459"/>
                    <a:pt x="2456" y="1905"/>
                    <a:pt x="2456" y="1228"/>
                  </a:cubicBezTo>
                  <a:cubicBezTo>
                    <a:pt x="2456" y="552"/>
                    <a:pt x="1905"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9"/>
            <p:cNvSpPr/>
            <p:nvPr/>
          </p:nvSpPr>
          <p:spPr>
            <a:xfrm>
              <a:off x="4226163" y="1760600"/>
              <a:ext cx="81700" cy="81975"/>
            </a:xfrm>
            <a:custGeom>
              <a:avLst/>
              <a:gdLst/>
              <a:ahLst/>
              <a:cxnLst/>
              <a:rect l="l" t="t" r="r" b="b"/>
              <a:pathLst>
                <a:path w="3268" h="3279" extrusionOk="0">
                  <a:moveTo>
                    <a:pt x="1634" y="823"/>
                  </a:moveTo>
                  <a:cubicBezTo>
                    <a:pt x="2083" y="823"/>
                    <a:pt x="2456" y="1182"/>
                    <a:pt x="2456" y="1634"/>
                  </a:cubicBezTo>
                  <a:cubicBezTo>
                    <a:pt x="2456" y="2097"/>
                    <a:pt x="2083" y="2456"/>
                    <a:pt x="1634" y="2456"/>
                  </a:cubicBezTo>
                  <a:cubicBezTo>
                    <a:pt x="1182" y="2456"/>
                    <a:pt x="812" y="2097"/>
                    <a:pt x="812" y="1634"/>
                  </a:cubicBezTo>
                  <a:cubicBezTo>
                    <a:pt x="812" y="1182"/>
                    <a:pt x="1182" y="823"/>
                    <a:pt x="1634" y="823"/>
                  </a:cubicBezTo>
                  <a:close/>
                  <a:moveTo>
                    <a:pt x="1634" y="0"/>
                  </a:moveTo>
                  <a:cubicBezTo>
                    <a:pt x="731" y="0"/>
                    <a:pt x="0" y="733"/>
                    <a:pt x="0" y="1634"/>
                  </a:cubicBezTo>
                  <a:cubicBezTo>
                    <a:pt x="0" y="2548"/>
                    <a:pt x="731" y="3279"/>
                    <a:pt x="1634" y="3279"/>
                  </a:cubicBezTo>
                  <a:cubicBezTo>
                    <a:pt x="2535" y="3279"/>
                    <a:pt x="3268" y="2548"/>
                    <a:pt x="3268" y="1634"/>
                  </a:cubicBezTo>
                  <a:cubicBezTo>
                    <a:pt x="3268" y="733"/>
                    <a:pt x="2535" y="0"/>
                    <a:pt x="1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9"/>
            <p:cNvSpPr/>
            <p:nvPr/>
          </p:nvSpPr>
          <p:spPr>
            <a:xfrm>
              <a:off x="4113688" y="1658625"/>
              <a:ext cx="20325" cy="20300"/>
            </a:xfrm>
            <a:custGeom>
              <a:avLst/>
              <a:gdLst/>
              <a:ahLst/>
              <a:cxnLst/>
              <a:rect l="l" t="t" r="r" b="b"/>
              <a:pathLst>
                <a:path w="813" h="812" extrusionOk="0">
                  <a:moveTo>
                    <a:pt x="1" y="0"/>
                  </a:moveTo>
                  <a:lnTo>
                    <a:pt x="1"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9"/>
            <p:cNvSpPr/>
            <p:nvPr/>
          </p:nvSpPr>
          <p:spPr>
            <a:xfrm>
              <a:off x="4195113" y="1627325"/>
              <a:ext cx="20575" cy="20300"/>
            </a:xfrm>
            <a:custGeom>
              <a:avLst/>
              <a:gdLst/>
              <a:ahLst/>
              <a:cxnLst/>
              <a:rect l="l" t="t" r="r" b="b"/>
              <a:pathLst>
                <a:path w="823" h="812" extrusionOk="0">
                  <a:moveTo>
                    <a:pt x="1" y="0"/>
                  </a:moveTo>
                  <a:lnTo>
                    <a:pt x="1" y="812"/>
                  </a:lnTo>
                  <a:lnTo>
                    <a:pt x="823" y="812"/>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9"/>
            <p:cNvSpPr/>
            <p:nvPr/>
          </p:nvSpPr>
          <p:spPr>
            <a:xfrm>
              <a:off x="4174838" y="1842900"/>
              <a:ext cx="20300" cy="20300"/>
            </a:xfrm>
            <a:custGeom>
              <a:avLst/>
              <a:gdLst/>
              <a:ahLst/>
              <a:cxnLst/>
              <a:rect l="l" t="t" r="r" b="b"/>
              <a:pathLst>
                <a:path w="812" h="812" extrusionOk="0">
                  <a:moveTo>
                    <a:pt x="0" y="0"/>
                  </a:moveTo>
                  <a:lnTo>
                    <a:pt x="0"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9"/>
            <p:cNvSpPr/>
            <p:nvPr/>
          </p:nvSpPr>
          <p:spPr>
            <a:xfrm>
              <a:off x="4297963" y="1719750"/>
              <a:ext cx="20325" cy="20325"/>
            </a:xfrm>
            <a:custGeom>
              <a:avLst/>
              <a:gdLst/>
              <a:ahLst/>
              <a:cxnLst/>
              <a:rect l="l" t="t" r="r" b="b"/>
              <a:pathLst>
                <a:path w="813" h="813" extrusionOk="0">
                  <a:moveTo>
                    <a:pt x="1" y="1"/>
                  </a:moveTo>
                  <a:lnTo>
                    <a:pt x="1"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9"/>
            <p:cNvSpPr/>
            <p:nvPr/>
          </p:nvSpPr>
          <p:spPr>
            <a:xfrm>
              <a:off x="4215663" y="1729900"/>
              <a:ext cx="20325" cy="20300"/>
            </a:xfrm>
            <a:custGeom>
              <a:avLst/>
              <a:gdLst/>
              <a:ahLst/>
              <a:cxnLst/>
              <a:rect l="l" t="t" r="r" b="b"/>
              <a:pathLst>
                <a:path w="813" h="812" extrusionOk="0">
                  <a:moveTo>
                    <a:pt x="1" y="0"/>
                  </a:moveTo>
                  <a:lnTo>
                    <a:pt x="1"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49"/>
          <p:cNvGrpSpPr/>
          <p:nvPr/>
        </p:nvGrpSpPr>
        <p:grpSpPr>
          <a:xfrm>
            <a:off x="2529763" y="1566175"/>
            <a:ext cx="307150" cy="348025"/>
            <a:chOff x="2541463" y="1566175"/>
            <a:chExt cx="307150" cy="348025"/>
          </a:xfrm>
        </p:grpSpPr>
        <p:sp>
          <p:nvSpPr>
            <p:cNvPr id="1407" name="Google Shape;1407;p49"/>
            <p:cNvSpPr/>
            <p:nvPr/>
          </p:nvSpPr>
          <p:spPr>
            <a:xfrm>
              <a:off x="2582288" y="1750450"/>
              <a:ext cx="122900" cy="122900"/>
            </a:xfrm>
            <a:custGeom>
              <a:avLst/>
              <a:gdLst/>
              <a:ahLst/>
              <a:cxnLst/>
              <a:rect l="l" t="t" r="r" b="b"/>
              <a:pathLst>
                <a:path w="4916" h="4916" extrusionOk="0">
                  <a:moveTo>
                    <a:pt x="2460" y="812"/>
                  </a:moveTo>
                  <a:cubicBezTo>
                    <a:pt x="3360" y="812"/>
                    <a:pt x="4104" y="1556"/>
                    <a:pt x="4104" y="2457"/>
                  </a:cubicBezTo>
                  <a:cubicBezTo>
                    <a:pt x="4104" y="3360"/>
                    <a:pt x="3360" y="4091"/>
                    <a:pt x="2460" y="4091"/>
                  </a:cubicBezTo>
                  <a:cubicBezTo>
                    <a:pt x="1556" y="4091"/>
                    <a:pt x="823" y="3360"/>
                    <a:pt x="823" y="2457"/>
                  </a:cubicBezTo>
                  <a:cubicBezTo>
                    <a:pt x="823" y="1556"/>
                    <a:pt x="1556" y="812"/>
                    <a:pt x="2460" y="812"/>
                  </a:cubicBezTo>
                  <a:close/>
                  <a:moveTo>
                    <a:pt x="2460" y="1"/>
                  </a:moveTo>
                  <a:cubicBezTo>
                    <a:pt x="1107" y="1"/>
                    <a:pt x="1" y="1093"/>
                    <a:pt x="1" y="2457"/>
                  </a:cubicBezTo>
                  <a:cubicBezTo>
                    <a:pt x="1" y="3809"/>
                    <a:pt x="1107" y="4916"/>
                    <a:pt x="2460" y="4916"/>
                  </a:cubicBezTo>
                  <a:cubicBezTo>
                    <a:pt x="3823" y="4916"/>
                    <a:pt x="4916" y="3809"/>
                    <a:pt x="4916" y="2457"/>
                  </a:cubicBezTo>
                  <a:cubicBezTo>
                    <a:pt x="4916" y="1093"/>
                    <a:pt x="3823" y="1"/>
                    <a:pt x="2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9"/>
            <p:cNvSpPr/>
            <p:nvPr/>
          </p:nvSpPr>
          <p:spPr>
            <a:xfrm>
              <a:off x="2648838" y="1611825"/>
              <a:ext cx="77800" cy="78075"/>
            </a:xfrm>
            <a:custGeom>
              <a:avLst/>
              <a:gdLst/>
              <a:ahLst/>
              <a:cxnLst/>
              <a:rect l="l" t="t" r="r" b="b"/>
              <a:pathLst>
                <a:path w="3112" h="3123" extrusionOk="0">
                  <a:moveTo>
                    <a:pt x="1556" y="823"/>
                  </a:moveTo>
                  <a:cubicBezTo>
                    <a:pt x="1962" y="823"/>
                    <a:pt x="2286" y="1150"/>
                    <a:pt x="2286" y="1556"/>
                  </a:cubicBezTo>
                  <a:cubicBezTo>
                    <a:pt x="2286" y="1972"/>
                    <a:pt x="1962" y="2300"/>
                    <a:pt x="1556" y="2300"/>
                  </a:cubicBezTo>
                  <a:cubicBezTo>
                    <a:pt x="1150" y="2300"/>
                    <a:pt x="812" y="1972"/>
                    <a:pt x="812" y="1556"/>
                  </a:cubicBezTo>
                  <a:cubicBezTo>
                    <a:pt x="812" y="1150"/>
                    <a:pt x="1150" y="823"/>
                    <a:pt x="1556" y="823"/>
                  </a:cubicBezTo>
                  <a:close/>
                  <a:moveTo>
                    <a:pt x="1556" y="1"/>
                  </a:moveTo>
                  <a:cubicBezTo>
                    <a:pt x="688" y="1"/>
                    <a:pt x="0" y="698"/>
                    <a:pt x="0" y="1556"/>
                  </a:cubicBezTo>
                  <a:cubicBezTo>
                    <a:pt x="0" y="2424"/>
                    <a:pt x="688" y="3122"/>
                    <a:pt x="1556" y="3122"/>
                  </a:cubicBezTo>
                  <a:cubicBezTo>
                    <a:pt x="2411" y="3122"/>
                    <a:pt x="3111" y="2424"/>
                    <a:pt x="3111" y="1556"/>
                  </a:cubicBezTo>
                  <a:cubicBezTo>
                    <a:pt x="3111" y="698"/>
                    <a:pt x="2411"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9"/>
            <p:cNvSpPr/>
            <p:nvPr/>
          </p:nvSpPr>
          <p:spPr>
            <a:xfrm>
              <a:off x="2541463" y="1566175"/>
              <a:ext cx="307150" cy="348025"/>
            </a:xfrm>
            <a:custGeom>
              <a:avLst/>
              <a:gdLst/>
              <a:ahLst/>
              <a:cxnLst/>
              <a:rect l="l" t="t" r="r" b="b"/>
              <a:pathLst>
                <a:path w="12286" h="13921" extrusionOk="0">
                  <a:moveTo>
                    <a:pt x="5851" y="812"/>
                  </a:moveTo>
                  <a:cubicBezTo>
                    <a:pt x="7271" y="812"/>
                    <a:pt x="8421" y="1973"/>
                    <a:pt x="8421" y="3382"/>
                  </a:cubicBezTo>
                  <a:cubicBezTo>
                    <a:pt x="8421" y="4802"/>
                    <a:pt x="7271" y="5962"/>
                    <a:pt x="5851" y="5962"/>
                  </a:cubicBezTo>
                  <a:cubicBezTo>
                    <a:pt x="4431" y="5962"/>
                    <a:pt x="3268" y="4802"/>
                    <a:pt x="3268" y="3382"/>
                  </a:cubicBezTo>
                  <a:cubicBezTo>
                    <a:pt x="3268" y="1973"/>
                    <a:pt x="4431" y="812"/>
                    <a:pt x="5851" y="812"/>
                  </a:cubicBezTo>
                  <a:close/>
                  <a:moveTo>
                    <a:pt x="9016" y="9828"/>
                  </a:moveTo>
                  <a:cubicBezTo>
                    <a:pt x="9467" y="9828"/>
                    <a:pt x="9827" y="10190"/>
                    <a:pt x="9827" y="10639"/>
                  </a:cubicBezTo>
                  <a:cubicBezTo>
                    <a:pt x="9827" y="11102"/>
                    <a:pt x="9467" y="11462"/>
                    <a:pt x="9016" y="11462"/>
                  </a:cubicBezTo>
                  <a:cubicBezTo>
                    <a:pt x="8556" y="11462"/>
                    <a:pt x="8193" y="11102"/>
                    <a:pt x="8193" y="10639"/>
                  </a:cubicBezTo>
                  <a:cubicBezTo>
                    <a:pt x="8193" y="10190"/>
                    <a:pt x="8556" y="9828"/>
                    <a:pt x="9016" y="9828"/>
                  </a:cubicBezTo>
                  <a:close/>
                  <a:moveTo>
                    <a:pt x="4093" y="6549"/>
                  </a:moveTo>
                  <a:cubicBezTo>
                    <a:pt x="5905" y="6549"/>
                    <a:pt x="7371" y="8013"/>
                    <a:pt x="7371" y="9828"/>
                  </a:cubicBezTo>
                  <a:cubicBezTo>
                    <a:pt x="7371" y="11632"/>
                    <a:pt x="5905" y="13109"/>
                    <a:pt x="4093" y="13109"/>
                  </a:cubicBezTo>
                  <a:cubicBezTo>
                    <a:pt x="2288" y="13109"/>
                    <a:pt x="812" y="11632"/>
                    <a:pt x="812" y="9828"/>
                  </a:cubicBezTo>
                  <a:cubicBezTo>
                    <a:pt x="812" y="8013"/>
                    <a:pt x="2288" y="6549"/>
                    <a:pt x="4093" y="6549"/>
                  </a:cubicBezTo>
                  <a:close/>
                  <a:moveTo>
                    <a:pt x="9016" y="8183"/>
                  </a:moveTo>
                  <a:cubicBezTo>
                    <a:pt x="10368" y="8183"/>
                    <a:pt x="11474" y="9287"/>
                    <a:pt x="11474" y="10639"/>
                  </a:cubicBezTo>
                  <a:cubicBezTo>
                    <a:pt x="11474" y="12003"/>
                    <a:pt x="10368" y="13109"/>
                    <a:pt x="9016" y="13109"/>
                  </a:cubicBezTo>
                  <a:cubicBezTo>
                    <a:pt x="8353" y="13109"/>
                    <a:pt x="7744" y="12849"/>
                    <a:pt x="7282" y="12397"/>
                  </a:cubicBezTo>
                  <a:cubicBezTo>
                    <a:pt x="7460" y="12173"/>
                    <a:pt x="7620" y="11935"/>
                    <a:pt x="7744" y="11689"/>
                  </a:cubicBezTo>
                  <a:cubicBezTo>
                    <a:pt x="8047" y="12048"/>
                    <a:pt x="8499" y="12287"/>
                    <a:pt x="9016" y="12287"/>
                  </a:cubicBezTo>
                  <a:cubicBezTo>
                    <a:pt x="9919" y="12287"/>
                    <a:pt x="10652" y="11553"/>
                    <a:pt x="10652" y="10639"/>
                  </a:cubicBezTo>
                  <a:cubicBezTo>
                    <a:pt x="10652" y="9738"/>
                    <a:pt x="9919" y="9005"/>
                    <a:pt x="9016" y="9005"/>
                  </a:cubicBezTo>
                  <a:cubicBezTo>
                    <a:pt x="8702" y="9005"/>
                    <a:pt x="8396" y="9095"/>
                    <a:pt x="8150" y="9254"/>
                  </a:cubicBezTo>
                  <a:cubicBezTo>
                    <a:pt x="8115" y="8959"/>
                    <a:pt x="8047" y="8689"/>
                    <a:pt x="7947" y="8432"/>
                  </a:cubicBezTo>
                  <a:cubicBezTo>
                    <a:pt x="8272" y="8272"/>
                    <a:pt x="8645" y="8183"/>
                    <a:pt x="9016" y="8183"/>
                  </a:cubicBezTo>
                  <a:close/>
                  <a:moveTo>
                    <a:pt x="5851" y="1"/>
                  </a:moveTo>
                  <a:cubicBezTo>
                    <a:pt x="3979" y="1"/>
                    <a:pt x="2456" y="1521"/>
                    <a:pt x="2456" y="3382"/>
                  </a:cubicBezTo>
                  <a:cubicBezTo>
                    <a:pt x="2456" y="4318"/>
                    <a:pt x="2829" y="5162"/>
                    <a:pt x="3449" y="5781"/>
                  </a:cubicBezTo>
                  <a:cubicBezTo>
                    <a:pt x="1488" y="6087"/>
                    <a:pt x="0" y="7788"/>
                    <a:pt x="0" y="9828"/>
                  </a:cubicBezTo>
                  <a:cubicBezTo>
                    <a:pt x="0" y="12084"/>
                    <a:pt x="1837" y="13920"/>
                    <a:pt x="4093" y="13920"/>
                  </a:cubicBezTo>
                  <a:cubicBezTo>
                    <a:pt x="5083" y="13920"/>
                    <a:pt x="5997" y="13571"/>
                    <a:pt x="6706" y="12974"/>
                  </a:cubicBezTo>
                  <a:cubicBezTo>
                    <a:pt x="7314" y="13582"/>
                    <a:pt x="8137" y="13920"/>
                    <a:pt x="9016" y="13920"/>
                  </a:cubicBezTo>
                  <a:cubicBezTo>
                    <a:pt x="10820" y="13920"/>
                    <a:pt x="12286" y="12454"/>
                    <a:pt x="12286" y="10639"/>
                  </a:cubicBezTo>
                  <a:cubicBezTo>
                    <a:pt x="12286" y="8838"/>
                    <a:pt x="10820" y="7372"/>
                    <a:pt x="9016" y="7372"/>
                  </a:cubicBezTo>
                  <a:cubicBezTo>
                    <a:pt x="8521" y="7372"/>
                    <a:pt x="8036" y="7472"/>
                    <a:pt x="7585" y="7688"/>
                  </a:cubicBezTo>
                  <a:cubicBezTo>
                    <a:pt x="7349" y="7304"/>
                    <a:pt x="7055" y="6955"/>
                    <a:pt x="6706" y="6674"/>
                  </a:cubicBezTo>
                  <a:cubicBezTo>
                    <a:pt x="8161" y="6290"/>
                    <a:pt x="9243" y="4959"/>
                    <a:pt x="9243" y="3382"/>
                  </a:cubicBezTo>
                  <a:cubicBezTo>
                    <a:pt x="9243" y="1521"/>
                    <a:pt x="7720" y="1"/>
                    <a:pt x="58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49"/>
          <p:cNvGrpSpPr/>
          <p:nvPr/>
        </p:nvGrpSpPr>
        <p:grpSpPr>
          <a:xfrm>
            <a:off x="1819138" y="1566450"/>
            <a:ext cx="348000" cy="347475"/>
            <a:chOff x="1843513" y="1566450"/>
            <a:chExt cx="348000" cy="347475"/>
          </a:xfrm>
        </p:grpSpPr>
        <p:sp>
          <p:nvSpPr>
            <p:cNvPr id="1411" name="Google Shape;1411;p49"/>
            <p:cNvSpPr/>
            <p:nvPr/>
          </p:nvSpPr>
          <p:spPr>
            <a:xfrm>
              <a:off x="1843513" y="1566450"/>
              <a:ext cx="348000" cy="347475"/>
            </a:xfrm>
            <a:custGeom>
              <a:avLst/>
              <a:gdLst/>
              <a:ahLst/>
              <a:cxnLst/>
              <a:rect l="l" t="t" r="r" b="b"/>
              <a:pathLst>
                <a:path w="13920" h="13899" extrusionOk="0">
                  <a:moveTo>
                    <a:pt x="6955" y="936"/>
                  </a:moveTo>
                  <a:lnTo>
                    <a:pt x="13108" y="4318"/>
                  </a:lnTo>
                  <a:lnTo>
                    <a:pt x="13108" y="4891"/>
                  </a:lnTo>
                  <a:lnTo>
                    <a:pt x="812" y="4891"/>
                  </a:lnTo>
                  <a:lnTo>
                    <a:pt x="812" y="4318"/>
                  </a:lnTo>
                  <a:lnTo>
                    <a:pt x="6955" y="936"/>
                  </a:lnTo>
                  <a:close/>
                  <a:moveTo>
                    <a:pt x="4082" y="5716"/>
                  </a:moveTo>
                  <a:lnTo>
                    <a:pt x="4082" y="6528"/>
                  </a:lnTo>
                  <a:lnTo>
                    <a:pt x="1623" y="6528"/>
                  </a:lnTo>
                  <a:lnTo>
                    <a:pt x="1623" y="5716"/>
                  </a:lnTo>
                  <a:close/>
                  <a:moveTo>
                    <a:pt x="12286" y="5716"/>
                  </a:moveTo>
                  <a:lnTo>
                    <a:pt x="12286" y="6528"/>
                  </a:lnTo>
                  <a:lnTo>
                    <a:pt x="9841" y="6528"/>
                  </a:lnTo>
                  <a:lnTo>
                    <a:pt x="9841" y="5716"/>
                  </a:lnTo>
                  <a:close/>
                  <a:moveTo>
                    <a:pt x="3257" y="7339"/>
                  </a:moveTo>
                  <a:lnTo>
                    <a:pt x="3257" y="11451"/>
                  </a:lnTo>
                  <a:lnTo>
                    <a:pt x="2446" y="11451"/>
                  </a:lnTo>
                  <a:lnTo>
                    <a:pt x="2446" y="7339"/>
                  </a:lnTo>
                  <a:close/>
                  <a:moveTo>
                    <a:pt x="8994" y="5716"/>
                  </a:moveTo>
                  <a:lnTo>
                    <a:pt x="8994" y="7339"/>
                  </a:lnTo>
                  <a:lnTo>
                    <a:pt x="9817" y="7339"/>
                  </a:lnTo>
                  <a:lnTo>
                    <a:pt x="9817" y="11451"/>
                  </a:lnTo>
                  <a:lnTo>
                    <a:pt x="4082" y="11451"/>
                  </a:lnTo>
                  <a:lnTo>
                    <a:pt x="4082" y="7339"/>
                  </a:lnTo>
                  <a:lnTo>
                    <a:pt x="4894" y="7339"/>
                  </a:lnTo>
                  <a:lnTo>
                    <a:pt x="4894" y="5716"/>
                  </a:lnTo>
                  <a:close/>
                  <a:moveTo>
                    <a:pt x="11475" y="7339"/>
                  </a:moveTo>
                  <a:lnTo>
                    <a:pt x="11475" y="11451"/>
                  </a:lnTo>
                  <a:lnTo>
                    <a:pt x="10663" y="11451"/>
                  </a:lnTo>
                  <a:lnTo>
                    <a:pt x="10663" y="7339"/>
                  </a:lnTo>
                  <a:close/>
                  <a:moveTo>
                    <a:pt x="13108" y="12262"/>
                  </a:moveTo>
                  <a:lnTo>
                    <a:pt x="13108" y="13087"/>
                  </a:lnTo>
                  <a:lnTo>
                    <a:pt x="812" y="13087"/>
                  </a:lnTo>
                  <a:lnTo>
                    <a:pt x="812" y="12262"/>
                  </a:lnTo>
                  <a:close/>
                  <a:moveTo>
                    <a:pt x="6955" y="1"/>
                  </a:moveTo>
                  <a:lnTo>
                    <a:pt x="0" y="3833"/>
                  </a:lnTo>
                  <a:lnTo>
                    <a:pt x="0" y="5738"/>
                  </a:lnTo>
                  <a:lnTo>
                    <a:pt x="812" y="5738"/>
                  </a:lnTo>
                  <a:lnTo>
                    <a:pt x="812" y="7339"/>
                  </a:lnTo>
                  <a:lnTo>
                    <a:pt x="1623" y="7339"/>
                  </a:lnTo>
                  <a:lnTo>
                    <a:pt x="1623" y="11451"/>
                  </a:lnTo>
                  <a:lnTo>
                    <a:pt x="0" y="11451"/>
                  </a:lnTo>
                  <a:lnTo>
                    <a:pt x="0" y="13898"/>
                  </a:lnTo>
                  <a:lnTo>
                    <a:pt x="13920" y="13898"/>
                  </a:lnTo>
                  <a:lnTo>
                    <a:pt x="13920" y="11451"/>
                  </a:lnTo>
                  <a:lnTo>
                    <a:pt x="12286" y="11451"/>
                  </a:lnTo>
                  <a:lnTo>
                    <a:pt x="12286" y="7339"/>
                  </a:lnTo>
                  <a:lnTo>
                    <a:pt x="13108" y="7339"/>
                  </a:lnTo>
                  <a:lnTo>
                    <a:pt x="13108" y="5716"/>
                  </a:lnTo>
                  <a:lnTo>
                    <a:pt x="13920" y="5716"/>
                  </a:lnTo>
                  <a:lnTo>
                    <a:pt x="13920" y="3833"/>
                  </a:lnTo>
                  <a:lnTo>
                    <a:pt x="6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9"/>
            <p:cNvSpPr/>
            <p:nvPr/>
          </p:nvSpPr>
          <p:spPr>
            <a:xfrm>
              <a:off x="1981063" y="1734350"/>
              <a:ext cx="72700" cy="97825"/>
            </a:xfrm>
            <a:custGeom>
              <a:avLst/>
              <a:gdLst/>
              <a:ahLst/>
              <a:cxnLst/>
              <a:rect l="l" t="t" r="r" b="b"/>
              <a:pathLst>
                <a:path w="2908" h="3913" extrusionOk="0">
                  <a:moveTo>
                    <a:pt x="1453" y="1310"/>
                  </a:moveTo>
                  <a:cubicBezTo>
                    <a:pt x="1610" y="1513"/>
                    <a:pt x="2083" y="2200"/>
                    <a:pt x="2083" y="2460"/>
                  </a:cubicBezTo>
                  <a:cubicBezTo>
                    <a:pt x="2083" y="2809"/>
                    <a:pt x="1802" y="3090"/>
                    <a:pt x="1453" y="3090"/>
                  </a:cubicBezTo>
                  <a:cubicBezTo>
                    <a:pt x="1104" y="3090"/>
                    <a:pt x="822" y="2809"/>
                    <a:pt x="822" y="2460"/>
                  </a:cubicBezTo>
                  <a:cubicBezTo>
                    <a:pt x="822" y="2200"/>
                    <a:pt x="1296" y="1513"/>
                    <a:pt x="1453" y="1310"/>
                  </a:cubicBezTo>
                  <a:close/>
                  <a:moveTo>
                    <a:pt x="1453" y="1"/>
                  </a:moveTo>
                  <a:cubicBezTo>
                    <a:pt x="990" y="555"/>
                    <a:pt x="0" y="1727"/>
                    <a:pt x="0" y="2460"/>
                  </a:cubicBezTo>
                  <a:cubicBezTo>
                    <a:pt x="0" y="3260"/>
                    <a:pt x="652" y="3912"/>
                    <a:pt x="1453" y="3912"/>
                  </a:cubicBezTo>
                  <a:cubicBezTo>
                    <a:pt x="2253" y="3912"/>
                    <a:pt x="2908" y="3260"/>
                    <a:pt x="2908" y="2460"/>
                  </a:cubicBezTo>
                  <a:cubicBezTo>
                    <a:pt x="2908" y="1602"/>
                    <a:pt x="1499" y="58"/>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9"/>
            <p:cNvSpPr/>
            <p:nvPr/>
          </p:nvSpPr>
          <p:spPr>
            <a:xfrm>
              <a:off x="1991738" y="1616625"/>
              <a:ext cx="51550" cy="51825"/>
            </a:xfrm>
            <a:custGeom>
              <a:avLst/>
              <a:gdLst/>
              <a:ahLst/>
              <a:cxnLst/>
              <a:rect l="l" t="t" r="r" b="b"/>
              <a:pathLst>
                <a:path w="2062" h="2073" extrusionOk="0">
                  <a:moveTo>
                    <a:pt x="620" y="1"/>
                  </a:moveTo>
                  <a:lnTo>
                    <a:pt x="620" y="631"/>
                  </a:lnTo>
                  <a:lnTo>
                    <a:pt x="1" y="631"/>
                  </a:lnTo>
                  <a:lnTo>
                    <a:pt x="1" y="1442"/>
                  </a:lnTo>
                  <a:lnTo>
                    <a:pt x="620" y="1442"/>
                  </a:lnTo>
                  <a:lnTo>
                    <a:pt x="620" y="2073"/>
                  </a:lnTo>
                  <a:lnTo>
                    <a:pt x="1442" y="2073"/>
                  </a:lnTo>
                  <a:lnTo>
                    <a:pt x="1442" y="1442"/>
                  </a:lnTo>
                  <a:lnTo>
                    <a:pt x="2062" y="1442"/>
                  </a:lnTo>
                  <a:lnTo>
                    <a:pt x="2062" y="631"/>
                  </a:lnTo>
                  <a:lnTo>
                    <a:pt x="1442" y="631"/>
                  </a:lnTo>
                  <a:lnTo>
                    <a:pt x="14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49"/>
          <p:cNvGrpSpPr/>
          <p:nvPr/>
        </p:nvGrpSpPr>
        <p:grpSpPr>
          <a:xfrm>
            <a:off x="4761638" y="1566175"/>
            <a:ext cx="348275" cy="348025"/>
            <a:chOff x="4747138" y="1566175"/>
            <a:chExt cx="348275" cy="348025"/>
          </a:xfrm>
        </p:grpSpPr>
        <p:sp>
          <p:nvSpPr>
            <p:cNvPr id="1415" name="Google Shape;1415;p49"/>
            <p:cNvSpPr/>
            <p:nvPr/>
          </p:nvSpPr>
          <p:spPr>
            <a:xfrm>
              <a:off x="4747138" y="1566175"/>
              <a:ext cx="348275" cy="348025"/>
            </a:xfrm>
            <a:custGeom>
              <a:avLst/>
              <a:gdLst/>
              <a:ahLst/>
              <a:cxnLst/>
              <a:rect l="l" t="t" r="r" b="b"/>
              <a:pathLst>
                <a:path w="13931" h="13921" extrusionOk="0">
                  <a:moveTo>
                    <a:pt x="11485" y="812"/>
                  </a:moveTo>
                  <a:lnTo>
                    <a:pt x="11485" y="5332"/>
                  </a:lnTo>
                  <a:lnTo>
                    <a:pt x="5510" y="5332"/>
                  </a:lnTo>
                  <a:lnTo>
                    <a:pt x="3865" y="3663"/>
                  </a:lnTo>
                  <a:lnTo>
                    <a:pt x="2478" y="3663"/>
                  </a:lnTo>
                  <a:lnTo>
                    <a:pt x="2478" y="812"/>
                  </a:lnTo>
                  <a:close/>
                  <a:moveTo>
                    <a:pt x="3673" y="7777"/>
                  </a:moveTo>
                  <a:lnTo>
                    <a:pt x="3673" y="9411"/>
                  </a:lnTo>
                  <a:lnTo>
                    <a:pt x="822" y="9411"/>
                  </a:lnTo>
                  <a:lnTo>
                    <a:pt x="822" y="7777"/>
                  </a:lnTo>
                  <a:close/>
                  <a:moveTo>
                    <a:pt x="13108" y="7777"/>
                  </a:moveTo>
                  <a:lnTo>
                    <a:pt x="13108" y="9411"/>
                  </a:lnTo>
                  <a:lnTo>
                    <a:pt x="10255" y="9411"/>
                  </a:lnTo>
                  <a:lnTo>
                    <a:pt x="10255" y="7777"/>
                  </a:lnTo>
                  <a:close/>
                  <a:moveTo>
                    <a:pt x="6965" y="8824"/>
                  </a:moveTo>
                  <a:cubicBezTo>
                    <a:pt x="7404" y="9365"/>
                    <a:pt x="7788" y="9974"/>
                    <a:pt x="7788" y="10233"/>
                  </a:cubicBezTo>
                  <a:cubicBezTo>
                    <a:pt x="7788" y="10685"/>
                    <a:pt x="7414" y="11056"/>
                    <a:pt x="6965" y="11056"/>
                  </a:cubicBezTo>
                  <a:cubicBezTo>
                    <a:pt x="6514" y="11056"/>
                    <a:pt x="6143" y="10685"/>
                    <a:pt x="6143" y="10233"/>
                  </a:cubicBezTo>
                  <a:cubicBezTo>
                    <a:pt x="6143" y="9974"/>
                    <a:pt x="6524" y="9365"/>
                    <a:pt x="6965" y="8824"/>
                  </a:cubicBezTo>
                  <a:close/>
                  <a:moveTo>
                    <a:pt x="3517" y="4510"/>
                  </a:moveTo>
                  <a:lnTo>
                    <a:pt x="5150" y="6144"/>
                  </a:lnTo>
                  <a:lnTo>
                    <a:pt x="13108" y="6144"/>
                  </a:lnTo>
                  <a:lnTo>
                    <a:pt x="13108" y="6955"/>
                  </a:lnTo>
                  <a:lnTo>
                    <a:pt x="9411" y="6955"/>
                  </a:lnTo>
                  <a:lnTo>
                    <a:pt x="9411" y="10244"/>
                  </a:lnTo>
                  <a:lnTo>
                    <a:pt x="13108" y="10244"/>
                  </a:lnTo>
                  <a:lnTo>
                    <a:pt x="13108" y="11069"/>
                  </a:lnTo>
                  <a:lnTo>
                    <a:pt x="8385" y="11069"/>
                  </a:lnTo>
                  <a:cubicBezTo>
                    <a:pt x="8521" y="10831"/>
                    <a:pt x="8599" y="10550"/>
                    <a:pt x="8599" y="10244"/>
                  </a:cubicBezTo>
                  <a:cubicBezTo>
                    <a:pt x="8599" y="9433"/>
                    <a:pt x="7506" y="8194"/>
                    <a:pt x="6965" y="7596"/>
                  </a:cubicBezTo>
                  <a:cubicBezTo>
                    <a:pt x="6424" y="8194"/>
                    <a:pt x="5332" y="9433"/>
                    <a:pt x="5332" y="10244"/>
                  </a:cubicBezTo>
                  <a:cubicBezTo>
                    <a:pt x="5332" y="10550"/>
                    <a:pt x="5410" y="10831"/>
                    <a:pt x="5545" y="11069"/>
                  </a:cubicBezTo>
                  <a:lnTo>
                    <a:pt x="822" y="11069"/>
                  </a:lnTo>
                  <a:lnTo>
                    <a:pt x="822" y="10223"/>
                  </a:lnTo>
                  <a:lnTo>
                    <a:pt x="4520" y="10223"/>
                  </a:lnTo>
                  <a:lnTo>
                    <a:pt x="4520" y="6955"/>
                  </a:lnTo>
                  <a:lnTo>
                    <a:pt x="822" y="6955"/>
                  </a:lnTo>
                  <a:lnTo>
                    <a:pt x="822" y="4510"/>
                  </a:lnTo>
                  <a:close/>
                  <a:moveTo>
                    <a:pt x="13108" y="11881"/>
                  </a:moveTo>
                  <a:lnTo>
                    <a:pt x="13108" y="13109"/>
                  </a:lnTo>
                  <a:lnTo>
                    <a:pt x="822" y="13109"/>
                  </a:lnTo>
                  <a:lnTo>
                    <a:pt x="822" y="11881"/>
                  </a:lnTo>
                  <a:close/>
                  <a:moveTo>
                    <a:pt x="1634" y="1"/>
                  </a:moveTo>
                  <a:lnTo>
                    <a:pt x="1634" y="3698"/>
                  </a:lnTo>
                  <a:lnTo>
                    <a:pt x="0" y="3698"/>
                  </a:lnTo>
                  <a:lnTo>
                    <a:pt x="0" y="13920"/>
                  </a:lnTo>
                  <a:lnTo>
                    <a:pt x="13931" y="13920"/>
                  </a:lnTo>
                  <a:lnTo>
                    <a:pt x="13931" y="5332"/>
                  </a:lnTo>
                  <a:lnTo>
                    <a:pt x="12297" y="5332"/>
                  </a:lnTo>
                  <a:lnTo>
                    <a:pt x="12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9"/>
            <p:cNvSpPr/>
            <p:nvPr/>
          </p:nvSpPr>
          <p:spPr>
            <a:xfrm>
              <a:off x="4839513" y="1606750"/>
              <a:ext cx="164000" cy="20600"/>
            </a:xfrm>
            <a:custGeom>
              <a:avLst/>
              <a:gdLst/>
              <a:ahLst/>
              <a:cxnLst/>
              <a:rect l="l" t="t" r="r" b="b"/>
              <a:pathLst>
                <a:path w="6560" h="824" extrusionOk="0">
                  <a:moveTo>
                    <a:pt x="0" y="1"/>
                  </a:moveTo>
                  <a:lnTo>
                    <a:pt x="0" y="823"/>
                  </a:lnTo>
                  <a:lnTo>
                    <a:pt x="6560" y="823"/>
                  </a:lnTo>
                  <a:lnTo>
                    <a:pt x="65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9"/>
            <p:cNvSpPr/>
            <p:nvPr/>
          </p:nvSpPr>
          <p:spPr>
            <a:xfrm>
              <a:off x="4900963" y="1648475"/>
              <a:ext cx="102550" cy="20325"/>
            </a:xfrm>
            <a:custGeom>
              <a:avLst/>
              <a:gdLst/>
              <a:ahLst/>
              <a:cxnLst/>
              <a:rect l="l" t="t" r="r" b="b"/>
              <a:pathLst>
                <a:path w="4102" h="813" extrusionOk="0">
                  <a:moveTo>
                    <a:pt x="1" y="1"/>
                  </a:moveTo>
                  <a:lnTo>
                    <a:pt x="1" y="812"/>
                  </a:lnTo>
                  <a:lnTo>
                    <a:pt x="4102" y="812"/>
                  </a:lnTo>
                  <a:lnTo>
                    <a:pt x="41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 name="Google Shape;1418;p49"/>
          <p:cNvSpPr/>
          <p:nvPr/>
        </p:nvSpPr>
        <p:spPr>
          <a:xfrm>
            <a:off x="3275863" y="1566450"/>
            <a:ext cx="348300" cy="347475"/>
          </a:xfrm>
          <a:custGeom>
            <a:avLst/>
            <a:gdLst/>
            <a:ahLst/>
            <a:cxnLst/>
            <a:rect l="l" t="t" r="r" b="b"/>
            <a:pathLst>
              <a:path w="13932" h="13899" extrusionOk="0">
                <a:moveTo>
                  <a:pt x="6977" y="1083"/>
                </a:moveTo>
                <a:lnTo>
                  <a:pt x="12411" y="5703"/>
                </a:lnTo>
                <a:lnTo>
                  <a:pt x="8611" y="5703"/>
                </a:lnTo>
                <a:cubicBezTo>
                  <a:pt x="8611" y="4891"/>
                  <a:pt x="7507" y="3641"/>
                  <a:pt x="6977" y="3044"/>
                </a:cubicBezTo>
                <a:cubicBezTo>
                  <a:pt x="6436" y="3641"/>
                  <a:pt x="5332" y="4880"/>
                  <a:pt x="5332" y="5703"/>
                </a:cubicBezTo>
                <a:lnTo>
                  <a:pt x="1534" y="5703"/>
                </a:lnTo>
                <a:lnTo>
                  <a:pt x="6977" y="1083"/>
                </a:lnTo>
                <a:close/>
                <a:moveTo>
                  <a:pt x="6977" y="4296"/>
                </a:moveTo>
                <a:cubicBezTo>
                  <a:pt x="7407" y="4837"/>
                  <a:pt x="7788" y="5446"/>
                  <a:pt x="7788" y="5703"/>
                </a:cubicBezTo>
                <a:cubicBezTo>
                  <a:pt x="7788" y="6154"/>
                  <a:pt x="7429" y="6528"/>
                  <a:pt x="6977" y="6528"/>
                </a:cubicBezTo>
                <a:cubicBezTo>
                  <a:pt x="6514" y="6528"/>
                  <a:pt x="6155" y="6154"/>
                  <a:pt x="6155" y="5703"/>
                </a:cubicBezTo>
                <a:cubicBezTo>
                  <a:pt x="6155" y="5446"/>
                  <a:pt x="6539" y="4837"/>
                  <a:pt x="6977" y="4296"/>
                </a:cubicBezTo>
                <a:close/>
                <a:moveTo>
                  <a:pt x="12533" y="6528"/>
                </a:moveTo>
                <a:lnTo>
                  <a:pt x="9276" y="9784"/>
                </a:lnTo>
                <a:lnTo>
                  <a:pt x="6977" y="8059"/>
                </a:lnTo>
                <a:lnTo>
                  <a:pt x="4667" y="9784"/>
                </a:lnTo>
                <a:lnTo>
                  <a:pt x="1410" y="6528"/>
                </a:lnTo>
                <a:lnTo>
                  <a:pt x="5557" y="6528"/>
                </a:lnTo>
                <a:cubicBezTo>
                  <a:pt x="5838" y="7012"/>
                  <a:pt x="6368" y="7339"/>
                  <a:pt x="6977" y="7339"/>
                </a:cubicBezTo>
                <a:cubicBezTo>
                  <a:pt x="7575" y="7339"/>
                  <a:pt x="8105" y="7012"/>
                  <a:pt x="8386" y="6528"/>
                </a:cubicBezTo>
                <a:close/>
                <a:moveTo>
                  <a:pt x="812" y="7101"/>
                </a:moveTo>
                <a:lnTo>
                  <a:pt x="3991" y="10279"/>
                </a:lnTo>
                <a:lnTo>
                  <a:pt x="812" y="12668"/>
                </a:lnTo>
                <a:lnTo>
                  <a:pt x="812" y="7101"/>
                </a:lnTo>
                <a:close/>
                <a:moveTo>
                  <a:pt x="13109" y="7101"/>
                </a:moveTo>
                <a:lnTo>
                  <a:pt x="13109" y="12668"/>
                </a:lnTo>
                <a:lnTo>
                  <a:pt x="9931" y="10279"/>
                </a:lnTo>
                <a:lnTo>
                  <a:pt x="13109" y="7101"/>
                </a:lnTo>
                <a:close/>
                <a:moveTo>
                  <a:pt x="6977" y="9084"/>
                </a:moveTo>
                <a:lnTo>
                  <a:pt x="12297" y="13073"/>
                </a:lnTo>
                <a:lnTo>
                  <a:pt x="1645" y="13073"/>
                </a:lnTo>
                <a:lnTo>
                  <a:pt x="6977" y="9084"/>
                </a:lnTo>
                <a:close/>
                <a:moveTo>
                  <a:pt x="6966" y="1"/>
                </a:moveTo>
                <a:lnTo>
                  <a:pt x="1" y="5919"/>
                </a:lnTo>
                <a:lnTo>
                  <a:pt x="1" y="13898"/>
                </a:lnTo>
                <a:lnTo>
                  <a:pt x="13931" y="13898"/>
                </a:lnTo>
                <a:lnTo>
                  <a:pt x="13931" y="5919"/>
                </a:lnTo>
                <a:lnTo>
                  <a:pt x="69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22"/>
        <p:cNvGrpSpPr/>
        <p:nvPr/>
      </p:nvGrpSpPr>
      <p:grpSpPr>
        <a:xfrm>
          <a:off x="0" y="0"/>
          <a:ext cx="0" cy="0"/>
          <a:chOff x="0" y="0"/>
          <a:chExt cx="0" cy="0"/>
        </a:xfrm>
      </p:grpSpPr>
      <p:sp>
        <p:nvSpPr>
          <p:cNvPr id="1423" name="Google Shape;142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424" name="Google Shape;1424;p50"/>
          <p:cNvSpPr txBox="1">
            <a:spLocks noGrp="1"/>
          </p:cNvSpPr>
          <p:nvPr>
            <p:ph type="subTitle" idx="1"/>
          </p:nvPr>
        </p:nvSpPr>
        <p:spPr>
          <a:xfrm>
            <a:off x="720000" y="1017724"/>
            <a:ext cx="7704000" cy="68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457200" lvl="0" indent="-304800" algn="l" rtl="0">
              <a:spcBef>
                <a:spcPts val="1000"/>
              </a:spcBef>
              <a:spcAft>
                <a:spcPts val="0"/>
              </a:spcAft>
              <a:buClr>
                <a:schemeClr val="lt1"/>
              </a:buClr>
              <a:buSzPts val="1200"/>
              <a:buFont typeface="Barlow"/>
              <a:buChar char="●"/>
            </a:pPr>
            <a:r>
              <a:rPr lang="en" u="sng">
                <a:hlinkClick r:id="rId3"/>
              </a:rPr>
              <a:t>Digital health icons flat set</a:t>
            </a:r>
            <a:endParaRPr/>
          </a:p>
        </p:txBody>
      </p:sp>
      <p:grpSp>
        <p:nvGrpSpPr>
          <p:cNvPr id="1425" name="Google Shape;1425;p50"/>
          <p:cNvGrpSpPr/>
          <p:nvPr/>
        </p:nvGrpSpPr>
        <p:grpSpPr>
          <a:xfrm>
            <a:off x="2052017" y="2231845"/>
            <a:ext cx="1670147" cy="1863833"/>
            <a:chOff x="776000" y="1263775"/>
            <a:chExt cx="2538989" cy="2833434"/>
          </a:xfrm>
        </p:grpSpPr>
        <p:sp>
          <p:nvSpPr>
            <p:cNvPr id="1426" name="Google Shape;1426;p50"/>
            <p:cNvSpPr/>
            <p:nvPr/>
          </p:nvSpPr>
          <p:spPr>
            <a:xfrm>
              <a:off x="1453256" y="1263775"/>
              <a:ext cx="1861033" cy="2427334"/>
            </a:xfrm>
            <a:custGeom>
              <a:avLst/>
              <a:gdLst/>
              <a:ahLst/>
              <a:cxnLst/>
              <a:rect l="l" t="t" r="r" b="b"/>
              <a:pathLst>
                <a:path w="14509" h="18924" extrusionOk="0">
                  <a:moveTo>
                    <a:pt x="440" y="0"/>
                  </a:moveTo>
                  <a:cubicBezTo>
                    <a:pt x="198" y="0"/>
                    <a:pt x="1" y="156"/>
                    <a:pt x="1" y="353"/>
                  </a:cubicBezTo>
                  <a:lnTo>
                    <a:pt x="1" y="18563"/>
                  </a:lnTo>
                  <a:cubicBezTo>
                    <a:pt x="1" y="18760"/>
                    <a:pt x="198" y="18924"/>
                    <a:pt x="440" y="18924"/>
                  </a:cubicBezTo>
                  <a:lnTo>
                    <a:pt x="14080" y="18924"/>
                  </a:lnTo>
                  <a:cubicBezTo>
                    <a:pt x="14322" y="18924"/>
                    <a:pt x="14509" y="18760"/>
                    <a:pt x="14509" y="18563"/>
                  </a:cubicBezTo>
                  <a:lnTo>
                    <a:pt x="14509" y="353"/>
                  </a:lnTo>
                  <a:cubicBezTo>
                    <a:pt x="14509" y="156"/>
                    <a:pt x="14322" y="0"/>
                    <a:pt x="14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0"/>
            <p:cNvSpPr/>
            <p:nvPr/>
          </p:nvSpPr>
          <p:spPr>
            <a:xfrm>
              <a:off x="1606409" y="1469133"/>
              <a:ext cx="1556141" cy="1891817"/>
            </a:xfrm>
            <a:custGeom>
              <a:avLst/>
              <a:gdLst/>
              <a:ahLst/>
              <a:cxnLst/>
              <a:rect l="l" t="t" r="r" b="b"/>
              <a:pathLst>
                <a:path w="12132" h="14749" extrusionOk="0">
                  <a:moveTo>
                    <a:pt x="0" y="1"/>
                  </a:moveTo>
                  <a:lnTo>
                    <a:pt x="0" y="14748"/>
                  </a:lnTo>
                  <a:lnTo>
                    <a:pt x="12131" y="14748"/>
                  </a:lnTo>
                  <a:lnTo>
                    <a:pt x="121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0"/>
            <p:cNvSpPr/>
            <p:nvPr/>
          </p:nvSpPr>
          <p:spPr>
            <a:xfrm>
              <a:off x="2455416" y="1342660"/>
              <a:ext cx="36556" cy="35274"/>
            </a:xfrm>
            <a:custGeom>
              <a:avLst/>
              <a:gdLst/>
              <a:ahLst/>
              <a:cxnLst/>
              <a:rect l="l" t="t" r="r" b="b"/>
              <a:pathLst>
                <a:path w="285" h="275" extrusionOk="0">
                  <a:moveTo>
                    <a:pt x="142" y="1"/>
                  </a:moveTo>
                  <a:cubicBezTo>
                    <a:pt x="66" y="1"/>
                    <a:pt x="0" y="67"/>
                    <a:pt x="0" y="132"/>
                  </a:cubicBezTo>
                  <a:cubicBezTo>
                    <a:pt x="0" y="209"/>
                    <a:pt x="66" y="274"/>
                    <a:pt x="142" y="274"/>
                  </a:cubicBezTo>
                  <a:cubicBezTo>
                    <a:pt x="219" y="274"/>
                    <a:pt x="284" y="209"/>
                    <a:pt x="284" y="132"/>
                  </a:cubicBezTo>
                  <a:cubicBezTo>
                    <a:pt x="284" y="67"/>
                    <a:pt x="219" y="1"/>
                    <a:pt x="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0"/>
            <p:cNvSpPr/>
            <p:nvPr/>
          </p:nvSpPr>
          <p:spPr>
            <a:xfrm>
              <a:off x="2195288" y="1342660"/>
              <a:ext cx="218055" cy="35274"/>
            </a:xfrm>
            <a:custGeom>
              <a:avLst/>
              <a:gdLst/>
              <a:ahLst/>
              <a:cxnLst/>
              <a:rect l="l" t="t" r="r" b="b"/>
              <a:pathLst>
                <a:path w="1700" h="275" extrusionOk="0">
                  <a:moveTo>
                    <a:pt x="177" y="1"/>
                  </a:moveTo>
                  <a:cubicBezTo>
                    <a:pt x="77" y="1"/>
                    <a:pt x="1" y="67"/>
                    <a:pt x="1" y="132"/>
                  </a:cubicBezTo>
                  <a:cubicBezTo>
                    <a:pt x="1" y="209"/>
                    <a:pt x="77" y="274"/>
                    <a:pt x="177" y="274"/>
                  </a:cubicBezTo>
                  <a:lnTo>
                    <a:pt x="1534" y="274"/>
                  </a:lnTo>
                  <a:cubicBezTo>
                    <a:pt x="1623" y="274"/>
                    <a:pt x="1700" y="209"/>
                    <a:pt x="1700" y="132"/>
                  </a:cubicBezTo>
                  <a:cubicBezTo>
                    <a:pt x="1700" y="67"/>
                    <a:pt x="1623" y="1"/>
                    <a:pt x="1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0"/>
            <p:cNvSpPr/>
            <p:nvPr/>
          </p:nvSpPr>
          <p:spPr>
            <a:xfrm>
              <a:off x="2328943" y="3453574"/>
              <a:ext cx="104025" cy="104025"/>
            </a:xfrm>
            <a:custGeom>
              <a:avLst/>
              <a:gdLst/>
              <a:ahLst/>
              <a:cxnLst/>
              <a:rect l="l" t="t" r="r" b="b"/>
              <a:pathLst>
                <a:path w="811" h="811" extrusionOk="0">
                  <a:moveTo>
                    <a:pt x="405" y="0"/>
                  </a:moveTo>
                  <a:cubicBezTo>
                    <a:pt x="174" y="0"/>
                    <a:pt x="0" y="187"/>
                    <a:pt x="0" y="405"/>
                  </a:cubicBezTo>
                  <a:cubicBezTo>
                    <a:pt x="0" y="637"/>
                    <a:pt x="174" y="810"/>
                    <a:pt x="405" y="810"/>
                  </a:cubicBezTo>
                  <a:cubicBezTo>
                    <a:pt x="623" y="810"/>
                    <a:pt x="810" y="637"/>
                    <a:pt x="810" y="405"/>
                  </a:cubicBezTo>
                  <a:cubicBezTo>
                    <a:pt x="810" y="187"/>
                    <a:pt x="623" y="0"/>
                    <a:pt x="405"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0"/>
            <p:cNvSpPr/>
            <p:nvPr/>
          </p:nvSpPr>
          <p:spPr>
            <a:xfrm>
              <a:off x="1717361" y="1686933"/>
              <a:ext cx="577973" cy="1593724"/>
            </a:xfrm>
            <a:custGeom>
              <a:avLst/>
              <a:gdLst/>
              <a:ahLst/>
              <a:cxnLst/>
              <a:rect l="l" t="t" r="r" b="b"/>
              <a:pathLst>
                <a:path w="4506" h="12425" extrusionOk="0">
                  <a:moveTo>
                    <a:pt x="2359" y="1"/>
                  </a:moveTo>
                  <a:cubicBezTo>
                    <a:pt x="1835" y="1"/>
                    <a:pt x="1311" y="72"/>
                    <a:pt x="910" y="286"/>
                  </a:cubicBezTo>
                  <a:cubicBezTo>
                    <a:pt x="495" y="504"/>
                    <a:pt x="253" y="843"/>
                    <a:pt x="208" y="1293"/>
                  </a:cubicBezTo>
                  <a:cubicBezTo>
                    <a:pt x="1" y="3144"/>
                    <a:pt x="440" y="11954"/>
                    <a:pt x="4384" y="12424"/>
                  </a:cubicBezTo>
                  <a:lnTo>
                    <a:pt x="4461" y="11998"/>
                  </a:lnTo>
                  <a:cubicBezTo>
                    <a:pt x="1118" y="11604"/>
                    <a:pt x="505" y="3397"/>
                    <a:pt x="734" y="1327"/>
                  </a:cubicBezTo>
                  <a:cubicBezTo>
                    <a:pt x="768" y="1019"/>
                    <a:pt x="921" y="788"/>
                    <a:pt x="1194" y="635"/>
                  </a:cubicBezTo>
                  <a:cubicBezTo>
                    <a:pt x="1493" y="481"/>
                    <a:pt x="1908" y="426"/>
                    <a:pt x="2346" y="426"/>
                  </a:cubicBezTo>
                  <a:cubicBezTo>
                    <a:pt x="3117" y="426"/>
                    <a:pt x="3955" y="597"/>
                    <a:pt x="4340" y="701"/>
                  </a:cubicBezTo>
                  <a:lnTo>
                    <a:pt x="4505" y="296"/>
                  </a:lnTo>
                  <a:cubicBezTo>
                    <a:pt x="4439" y="282"/>
                    <a:pt x="3399" y="1"/>
                    <a:pt x="2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0"/>
            <p:cNvSpPr/>
            <p:nvPr/>
          </p:nvSpPr>
          <p:spPr>
            <a:xfrm>
              <a:off x="2129230" y="1683982"/>
              <a:ext cx="262564" cy="139555"/>
            </a:xfrm>
            <a:custGeom>
              <a:avLst/>
              <a:gdLst/>
              <a:ahLst/>
              <a:cxnLst/>
              <a:rect l="l" t="t" r="r" b="b"/>
              <a:pathLst>
                <a:path w="2047" h="1088" extrusionOk="0">
                  <a:moveTo>
                    <a:pt x="177" y="1"/>
                  </a:moveTo>
                  <a:lnTo>
                    <a:pt x="87" y="285"/>
                  </a:lnTo>
                  <a:lnTo>
                    <a:pt x="0" y="572"/>
                  </a:lnTo>
                  <a:cubicBezTo>
                    <a:pt x="0" y="572"/>
                    <a:pt x="9" y="571"/>
                    <a:pt x="27" y="571"/>
                  </a:cubicBezTo>
                  <a:cubicBezTo>
                    <a:pt x="123" y="571"/>
                    <a:pt x="478" y="595"/>
                    <a:pt x="942" y="921"/>
                  </a:cubicBezTo>
                  <a:cubicBezTo>
                    <a:pt x="1108" y="1042"/>
                    <a:pt x="1246" y="1087"/>
                    <a:pt x="1361" y="1087"/>
                  </a:cubicBezTo>
                  <a:cubicBezTo>
                    <a:pt x="1716" y="1087"/>
                    <a:pt x="1841" y="648"/>
                    <a:pt x="1841" y="648"/>
                  </a:cubicBezTo>
                  <a:cubicBezTo>
                    <a:pt x="1841" y="648"/>
                    <a:pt x="2047" y="22"/>
                    <a:pt x="1433" y="22"/>
                  </a:cubicBezTo>
                  <a:cubicBezTo>
                    <a:pt x="1367" y="22"/>
                    <a:pt x="1291" y="30"/>
                    <a:pt x="1205" y="46"/>
                  </a:cubicBezTo>
                  <a:cubicBezTo>
                    <a:pt x="1012" y="85"/>
                    <a:pt x="848" y="99"/>
                    <a:pt x="710" y="99"/>
                  </a:cubicBezTo>
                  <a:cubicBezTo>
                    <a:pt x="349" y="99"/>
                    <a:pt x="177" y="1"/>
                    <a:pt x="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0"/>
            <p:cNvSpPr/>
            <p:nvPr/>
          </p:nvSpPr>
          <p:spPr>
            <a:xfrm>
              <a:off x="2470936" y="1686933"/>
              <a:ext cx="577589" cy="1593724"/>
            </a:xfrm>
            <a:custGeom>
              <a:avLst/>
              <a:gdLst/>
              <a:ahLst/>
              <a:cxnLst/>
              <a:rect l="l" t="t" r="r" b="b"/>
              <a:pathLst>
                <a:path w="4503" h="12425" extrusionOk="0">
                  <a:moveTo>
                    <a:pt x="2139" y="1"/>
                  </a:moveTo>
                  <a:cubicBezTo>
                    <a:pt x="1099" y="1"/>
                    <a:pt x="65" y="282"/>
                    <a:pt x="0" y="296"/>
                  </a:cubicBezTo>
                  <a:lnTo>
                    <a:pt x="163" y="701"/>
                  </a:lnTo>
                  <a:cubicBezTo>
                    <a:pt x="547" y="597"/>
                    <a:pt x="1386" y="426"/>
                    <a:pt x="2157" y="426"/>
                  </a:cubicBezTo>
                  <a:cubicBezTo>
                    <a:pt x="2594" y="426"/>
                    <a:pt x="3010" y="481"/>
                    <a:pt x="3308" y="635"/>
                  </a:cubicBezTo>
                  <a:cubicBezTo>
                    <a:pt x="3582" y="788"/>
                    <a:pt x="3734" y="1019"/>
                    <a:pt x="3769" y="1327"/>
                  </a:cubicBezTo>
                  <a:cubicBezTo>
                    <a:pt x="3997" y="3397"/>
                    <a:pt x="3385" y="11604"/>
                    <a:pt x="42" y="11998"/>
                  </a:cubicBezTo>
                  <a:lnTo>
                    <a:pt x="119" y="12424"/>
                  </a:lnTo>
                  <a:cubicBezTo>
                    <a:pt x="4053" y="11954"/>
                    <a:pt x="4502" y="3144"/>
                    <a:pt x="4295" y="1293"/>
                  </a:cubicBezTo>
                  <a:cubicBezTo>
                    <a:pt x="4239" y="843"/>
                    <a:pt x="4011" y="504"/>
                    <a:pt x="3592" y="286"/>
                  </a:cubicBezTo>
                  <a:cubicBezTo>
                    <a:pt x="3189" y="72"/>
                    <a:pt x="2663" y="1"/>
                    <a:pt x="2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0"/>
            <p:cNvSpPr/>
            <p:nvPr/>
          </p:nvSpPr>
          <p:spPr>
            <a:xfrm>
              <a:off x="2374094" y="1683982"/>
              <a:ext cx="262564" cy="139555"/>
            </a:xfrm>
            <a:custGeom>
              <a:avLst/>
              <a:gdLst/>
              <a:ahLst/>
              <a:cxnLst/>
              <a:rect l="l" t="t" r="r" b="b"/>
              <a:pathLst>
                <a:path w="2047" h="1088" extrusionOk="0">
                  <a:moveTo>
                    <a:pt x="1873" y="1"/>
                  </a:moveTo>
                  <a:cubicBezTo>
                    <a:pt x="1873" y="1"/>
                    <a:pt x="1700" y="99"/>
                    <a:pt x="1338" y="99"/>
                  </a:cubicBezTo>
                  <a:cubicBezTo>
                    <a:pt x="1201" y="99"/>
                    <a:pt x="1036" y="85"/>
                    <a:pt x="842" y="46"/>
                  </a:cubicBezTo>
                  <a:cubicBezTo>
                    <a:pt x="756" y="30"/>
                    <a:pt x="680" y="22"/>
                    <a:pt x="614" y="22"/>
                  </a:cubicBezTo>
                  <a:cubicBezTo>
                    <a:pt x="0" y="22"/>
                    <a:pt x="206" y="648"/>
                    <a:pt x="206" y="648"/>
                  </a:cubicBezTo>
                  <a:cubicBezTo>
                    <a:pt x="206" y="648"/>
                    <a:pt x="332" y="1087"/>
                    <a:pt x="687" y="1087"/>
                  </a:cubicBezTo>
                  <a:cubicBezTo>
                    <a:pt x="802" y="1087"/>
                    <a:pt x="940" y="1042"/>
                    <a:pt x="1105" y="921"/>
                  </a:cubicBezTo>
                  <a:cubicBezTo>
                    <a:pt x="1569" y="595"/>
                    <a:pt x="1924" y="571"/>
                    <a:pt x="2020" y="571"/>
                  </a:cubicBezTo>
                  <a:cubicBezTo>
                    <a:pt x="2037" y="571"/>
                    <a:pt x="2046" y="572"/>
                    <a:pt x="2046" y="572"/>
                  </a:cubicBezTo>
                  <a:lnTo>
                    <a:pt x="1960" y="285"/>
                  </a:lnTo>
                  <a:lnTo>
                    <a:pt x="18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0"/>
            <p:cNvSpPr/>
            <p:nvPr/>
          </p:nvSpPr>
          <p:spPr>
            <a:xfrm>
              <a:off x="978279" y="1908965"/>
              <a:ext cx="1461736" cy="2188244"/>
            </a:xfrm>
            <a:custGeom>
              <a:avLst/>
              <a:gdLst/>
              <a:ahLst/>
              <a:cxnLst/>
              <a:rect l="l" t="t" r="r" b="b"/>
              <a:pathLst>
                <a:path w="11396" h="17060" extrusionOk="0">
                  <a:moveTo>
                    <a:pt x="1" y="1"/>
                  </a:moveTo>
                  <a:lnTo>
                    <a:pt x="1" y="12042"/>
                  </a:lnTo>
                  <a:cubicBezTo>
                    <a:pt x="1" y="14814"/>
                    <a:pt x="2531" y="17060"/>
                    <a:pt x="5642" y="17060"/>
                  </a:cubicBezTo>
                  <a:lnTo>
                    <a:pt x="5752" y="17060"/>
                  </a:lnTo>
                  <a:cubicBezTo>
                    <a:pt x="8863" y="17060"/>
                    <a:pt x="11395" y="14814"/>
                    <a:pt x="11395" y="12042"/>
                  </a:cubicBezTo>
                  <a:lnTo>
                    <a:pt x="11395" y="10575"/>
                  </a:lnTo>
                  <a:lnTo>
                    <a:pt x="10606" y="10575"/>
                  </a:lnTo>
                  <a:lnTo>
                    <a:pt x="10606" y="12042"/>
                  </a:lnTo>
                  <a:cubicBezTo>
                    <a:pt x="10606" y="14409"/>
                    <a:pt x="8426" y="16326"/>
                    <a:pt x="5752" y="16326"/>
                  </a:cubicBezTo>
                  <a:lnTo>
                    <a:pt x="5642" y="16326"/>
                  </a:lnTo>
                  <a:cubicBezTo>
                    <a:pt x="2970" y="16326"/>
                    <a:pt x="790" y="14409"/>
                    <a:pt x="790" y="12042"/>
                  </a:cubicBezTo>
                  <a:lnTo>
                    <a:pt x="7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0"/>
            <p:cNvSpPr/>
            <p:nvPr/>
          </p:nvSpPr>
          <p:spPr>
            <a:xfrm>
              <a:off x="1825619" y="2795813"/>
              <a:ext cx="1114645" cy="1032938"/>
            </a:xfrm>
            <a:custGeom>
              <a:avLst/>
              <a:gdLst/>
              <a:ahLst/>
              <a:cxnLst/>
              <a:rect l="l" t="t" r="r" b="b"/>
              <a:pathLst>
                <a:path w="8690" h="8053" extrusionOk="0">
                  <a:moveTo>
                    <a:pt x="1" y="0"/>
                  </a:moveTo>
                  <a:cubicBezTo>
                    <a:pt x="790" y="1983"/>
                    <a:pt x="1983" y="3561"/>
                    <a:pt x="3748" y="3869"/>
                  </a:cubicBezTo>
                  <a:lnTo>
                    <a:pt x="3748" y="5128"/>
                  </a:lnTo>
                  <a:cubicBezTo>
                    <a:pt x="3748" y="6038"/>
                    <a:pt x="3322" y="6838"/>
                    <a:pt x="2893" y="7605"/>
                  </a:cubicBezTo>
                  <a:lnTo>
                    <a:pt x="3914" y="8052"/>
                  </a:lnTo>
                  <a:cubicBezTo>
                    <a:pt x="4450" y="7298"/>
                    <a:pt x="4810" y="6191"/>
                    <a:pt x="4810" y="5128"/>
                  </a:cubicBezTo>
                  <a:lnTo>
                    <a:pt x="4810" y="3890"/>
                  </a:lnTo>
                  <a:cubicBezTo>
                    <a:pt x="6641" y="3637"/>
                    <a:pt x="7879" y="2038"/>
                    <a:pt x="8689" y="0"/>
                  </a:cubicBezTo>
                  <a:lnTo>
                    <a:pt x="7595" y="0"/>
                  </a:lnTo>
                  <a:cubicBezTo>
                    <a:pt x="6883" y="1754"/>
                    <a:pt x="6246" y="2706"/>
                    <a:pt x="4810" y="2969"/>
                  </a:cubicBezTo>
                  <a:lnTo>
                    <a:pt x="3748" y="2969"/>
                  </a:lnTo>
                  <a:cubicBezTo>
                    <a:pt x="2378" y="2651"/>
                    <a:pt x="1786" y="1699"/>
                    <a:pt x="1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0"/>
            <p:cNvSpPr/>
            <p:nvPr/>
          </p:nvSpPr>
          <p:spPr>
            <a:xfrm>
              <a:off x="776000" y="1597016"/>
              <a:ext cx="500243" cy="472409"/>
            </a:xfrm>
            <a:custGeom>
              <a:avLst/>
              <a:gdLst/>
              <a:ahLst/>
              <a:cxnLst/>
              <a:rect l="l" t="t" r="r" b="b"/>
              <a:pathLst>
                <a:path w="3900" h="3683" extrusionOk="0">
                  <a:moveTo>
                    <a:pt x="1949" y="1"/>
                  </a:moveTo>
                  <a:cubicBezTo>
                    <a:pt x="876" y="1"/>
                    <a:pt x="0" y="821"/>
                    <a:pt x="0" y="1841"/>
                  </a:cubicBezTo>
                  <a:cubicBezTo>
                    <a:pt x="0" y="2859"/>
                    <a:pt x="876" y="3682"/>
                    <a:pt x="1949" y="3682"/>
                  </a:cubicBezTo>
                  <a:cubicBezTo>
                    <a:pt x="3024" y="3682"/>
                    <a:pt x="3900" y="2859"/>
                    <a:pt x="3900" y="1841"/>
                  </a:cubicBezTo>
                  <a:cubicBezTo>
                    <a:pt x="3900" y="821"/>
                    <a:pt x="3024" y="1"/>
                    <a:pt x="1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0"/>
            <p:cNvSpPr/>
            <p:nvPr/>
          </p:nvSpPr>
          <p:spPr>
            <a:xfrm>
              <a:off x="885541" y="1699503"/>
              <a:ext cx="281162" cy="267309"/>
            </a:xfrm>
            <a:custGeom>
              <a:avLst/>
              <a:gdLst/>
              <a:ahLst/>
              <a:cxnLst/>
              <a:rect l="l" t="t" r="r" b="b"/>
              <a:pathLst>
                <a:path w="2192" h="2084" extrusionOk="0">
                  <a:moveTo>
                    <a:pt x="1095" y="1"/>
                  </a:moveTo>
                  <a:cubicBezTo>
                    <a:pt x="492" y="1"/>
                    <a:pt x="1" y="472"/>
                    <a:pt x="1" y="1042"/>
                  </a:cubicBezTo>
                  <a:cubicBezTo>
                    <a:pt x="1" y="1610"/>
                    <a:pt x="492" y="2084"/>
                    <a:pt x="1095" y="2084"/>
                  </a:cubicBezTo>
                  <a:cubicBezTo>
                    <a:pt x="1697" y="2084"/>
                    <a:pt x="2191" y="1610"/>
                    <a:pt x="2191" y="1042"/>
                  </a:cubicBezTo>
                  <a:cubicBezTo>
                    <a:pt x="2191" y="472"/>
                    <a:pt x="1697" y="1"/>
                    <a:pt x="10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0"/>
            <p:cNvSpPr/>
            <p:nvPr/>
          </p:nvSpPr>
          <p:spPr>
            <a:xfrm>
              <a:off x="1453956" y="1263775"/>
              <a:ext cx="1861033" cy="2427334"/>
            </a:xfrm>
            <a:custGeom>
              <a:avLst/>
              <a:gdLst/>
              <a:ahLst/>
              <a:cxnLst/>
              <a:rect l="l" t="t" r="r" b="b"/>
              <a:pathLst>
                <a:path w="14509" h="18924" extrusionOk="0">
                  <a:moveTo>
                    <a:pt x="7319" y="616"/>
                  </a:moveTo>
                  <a:cubicBezTo>
                    <a:pt x="7408" y="616"/>
                    <a:pt x="7485" y="682"/>
                    <a:pt x="7485" y="747"/>
                  </a:cubicBezTo>
                  <a:cubicBezTo>
                    <a:pt x="7485" y="824"/>
                    <a:pt x="7408" y="889"/>
                    <a:pt x="7319" y="889"/>
                  </a:cubicBezTo>
                  <a:lnTo>
                    <a:pt x="5962" y="889"/>
                  </a:lnTo>
                  <a:cubicBezTo>
                    <a:pt x="5862" y="889"/>
                    <a:pt x="5786" y="824"/>
                    <a:pt x="5786" y="747"/>
                  </a:cubicBezTo>
                  <a:cubicBezTo>
                    <a:pt x="5786" y="682"/>
                    <a:pt x="5862" y="616"/>
                    <a:pt x="5962" y="616"/>
                  </a:cubicBezTo>
                  <a:close/>
                  <a:moveTo>
                    <a:pt x="7955" y="616"/>
                  </a:moveTo>
                  <a:cubicBezTo>
                    <a:pt x="8032" y="616"/>
                    <a:pt x="8097" y="682"/>
                    <a:pt x="8097" y="747"/>
                  </a:cubicBezTo>
                  <a:cubicBezTo>
                    <a:pt x="8097" y="824"/>
                    <a:pt x="8032" y="889"/>
                    <a:pt x="7955" y="889"/>
                  </a:cubicBezTo>
                  <a:cubicBezTo>
                    <a:pt x="7879" y="889"/>
                    <a:pt x="7813" y="824"/>
                    <a:pt x="7813" y="747"/>
                  </a:cubicBezTo>
                  <a:cubicBezTo>
                    <a:pt x="7813" y="682"/>
                    <a:pt x="7879" y="616"/>
                    <a:pt x="7955" y="616"/>
                  </a:cubicBezTo>
                  <a:close/>
                  <a:moveTo>
                    <a:pt x="13325" y="1602"/>
                  </a:moveTo>
                  <a:lnTo>
                    <a:pt x="13325" y="16349"/>
                  </a:lnTo>
                  <a:lnTo>
                    <a:pt x="1194" y="16349"/>
                  </a:lnTo>
                  <a:lnTo>
                    <a:pt x="1194" y="1602"/>
                  </a:lnTo>
                  <a:close/>
                  <a:moveTo>
                    <a:pt x="7232" y="17072"/>
                  </a:moveTo>
                  <a:cubicBezTo>
                    <a:pt x="7450" y="17072"/>
                    <a:pt x="7637" y="17259"/>
                    <a:pt x="7637" y="17477"/>
                  </a:cubicBezTo>
                  <a:cubicBezTo>
                    <a:pt x="7637" y="17709"/>
                    <a:pt x="7450" y="17882"/>
                    <a:pt x="7232" y="17882"/>
                  </a:cubicBezTo>
                  <a:cubicBezTo>
                    <a:pt x="7001" y="17882"/>
                    <a:pt x="6827" y="17709"/>
                    <a:pt x="6827" y="17477"/>
                  </a:cubicBezTo>
                  <a:cubicBezTo>
                    <a:pt x="6827" y="17259"/>
                    <a:pt x="7001" y="17072"/>
                    <a:pt x="7232" y="17072"/>
                  </a:cubicBezTo>
                  <a:close/>
                  <a:moveTo>
                    <a:pt x="440" y="0"/>
                  </a:moveTo>
                  <a:cubicBezTo>
                    <a:pt x="198" y="0"/>
                    <a:pt x="1" y="156"/>
                    <a:pt x="1" y="353"/>
                  </a:cubicBezTo>
                  <a:lnTo>
                    <a:pt x="1" y="18563"/>
                  </a:lnTo>
                  <a:cubicBezTo>
                    <a:pt x="1" y="18760"/>
                    <a:pt x="198" y="18924"/>
                    <a:pt x="440" y="18924"/>
                  </a:cubicBezTo>
                  <a:lnTo>
                    <a:pt x="14080" y="18924"/>
                  </a:lnTo>
                  <a:cubicBezTo>
                    <a:pt x="14322" y="18924"/>
                    <a:pt x="14509" y="18760"/>
                    <a:pt x="14509" y="18563"/>
                  </a:cubicBezTo>
                  <a:lnTo>
                    <a:pt x="14509" y="353"/>
                  </a:lnTo>
                  <a:cubicBezTo>
                    <a:pt x="14509" y="156"/>
                    <a:pt x="14322" y="0"/>
                    <a:pt x="14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0"/>
            <p:cNvSpPr/>
            <p:nvPr/>
          </p:nvSpPr>
          <p:spPr>
            <a:xfrm>
              <a:off x="2306240" y="3430999"/>
              <a:ext cx="149303" cy="149175"/>
            </a:xfrm>
            <a:custGeom>
              <a:avLst/>
              <a:gdLst/>
              <a:ahLst/>
              <a:cxnLst/>
              <a:rect l="l" t="t" r="r" b="b"/>
              <a:pathLst>
                <a:path w="1164" h="1163" extrusionOk="0">
                  <a:moveTo>
                    <a:pt x="582" y="0"/>
                  </a:moveTo>
                  <a:cubicBezTo>
                    <a:pt x="253" y="0"/>
                    <a:pt x="1" y="263"/>
                    <a:pt x="1" y="581"/>
                  </a:cubicBezTo>
                  <a:cubicBezTo>
                    <a:pt x="1" y="899"/>
                    <a:pt x="253" y="1162"/>
                    <a:pt x="582" y="1162"/>
                  </a:cubicBezTo>
                  <a:cubicBezTo>
                    <a:pt x="900" y="1162"/>
                    <a:pt x="1163" y="899"/>
                    <a:pt x="1163" y="581"/>
                  </a:cubicBezTo>
                  <a:cubicBezTo>
                    <a:pt x="1163" y="263"/>
                    <a:pt x="900" y="0"/>
                    <a:pt x="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0"/>
            <p:cNvSpPr/>
            <p:nvPr/>
          </p:nvSpPr>
          <p:spPr>
            <a:xfrm>
              <a:off x="2011223" y="2111629"/>
              <a:ext cx="738051" cy="640824"/>
            </a:xfrm>
            <a:custGeom>
              <a:avLst/>
              <a:gdLst/>
              <a:ahLst/>
              <a:cxnLst/>
              <a:rect l="l" t="t" r="r" b="b"/>
              <a:pathLst>
                <a:path w="5754" h="4996" extrusionOk="0">
                  <a:moveTo>
                    <a:pt x="1549" y="1"/>
                  </a:moveTo>
                  <a:cubicBezTo>
                    <a:pt x="881" y="1"/>
                    <a:pt x="0" y="336"/>
                    <a:pt x="0" y="1553"/>
                  </a:cubicBezTo>
                  <a:cubicBezTo>
                    <a:pt x="0" y="3504"/>
                    <a:pt x="2882" y="4995"/>
                    <a:pt x="2882" y="4995"/>
                  </a:cubicBezTo>
                  <a:cubicBezTo>
                    <a:pt x="2882" y="4995"/>
                    <a:pt x="5754" y="3504"/>
                    <a:pt x="5754" y="1553"/>
                  </a:cubicBezTo>
                  <a:cubicBezTo>
                    <a:pt x="5754" y="336"/>
                    <a:pt x="4873" y="1"/>
                    <a:pt x="4212" y="1"/>
                  </a:cubicBezTo>
                  <a:cubicBezTo>
                    <a:pt x="4117" y="1"/>
                    <a:pt x="4027" y="8"/>
                    <a:pt x="3945" y="20"/>
                  </a:cubicBezTo>
                  <a:cubicBezTo>
                    <a:pt x="3177" y="141"/>
                    <a:pt x="2882" y="722"/>
                    <a:pt x="2882" y="722"/>
                  </a:cubicBezTo>
                  <a:cubicBezTo>
                    <a:pt x="2882" y="722"/>
                    <a:pt x="2585" y="141"/>
                    <a:pt x="1820" y="20"/>
                  </a:cubicBezTo>
                  <a:cubicBezTo>
                    <a:pt x="1736" y="8"/>
                    <a:pt x="1645" y="1"/>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50"/>
          <p:cNvGrpSpPr/>
          <p:nvPr/>
        </p:nvGrpSpPr>
        <p:grpSpPr>
          <a:xfrm rot="-1676332">
            <a:off x="3578524" y="2196551"/>
            <a:ext cx="1539729" cy="1934421"/>
            <a:chOff x="6314025" y="1390325"/>
            <a:chExt cx="2654187" cy="3333780"/>
          </a:xfrm>
        </p:grpSpPr>
        <p:sp>
          <p:nvSpPr>
            <p:cNvPr id="1443" name="Google Shape;1443;p50"/>
            <p:cNvSpPr/>
            <p:nvPr/>
          </p:nvSpPr>
          <p:spPr>
            <a:xfrm>
              <a:off x="6669907" y="1928259"/>
              <a:ext cx="1756191" cy="2395973"/>
            </a:xfrm>
            <a:custGeom>
              <a:avLst/>
              <a:gdLst/>
              <a:ahLst/>
              <a:cxnLst/>
              <a:rect l="l" t="t" r="r" b="b"/>
              <a:pathLst>
                <a:path w="12174" h="16609" extrusionOk="0">
                  <a:moveTo>
                    <a:pt x="11371" y="0"/>
                  </a:moveTo>
                  <a:cubicBezTo>
                    <a:pt x="11055" y="0"/>
                    <a:pt x="10688" y="173"/>
                    <a:pt x="10398" y="491"/>
                  </a:cubicBezTo>
                  <a:lnTo>
                    <a:pt x="4592" y="6955"/>
                  </a:lnTo>
                  <a:cubicBezTo>
                    <a:pt x="4516" y="6979"/>
                    <a:pt x="4437" y="6989"/>
                    <a:pt x="4384" y="6989"/>
                  </a:cubicBezTo>
                  <a:cubicBezTo>
                    <a:pt x="4450" y="6923"/>
                    <a:pt x="4503" y="6858"/>
                    <a:pt x="4568" y="6792"/>
                  </a:cubicBezTo>
                  <a:cubicBezTo>
                    <a:pt x="6696" y="4491"/>
                    <a:pt x="6564" y="3429"/>
                    <a:pt x="6212" y="3000"/>
                  </a:cubicBezTo>
                  <a:cubicBezTo>
                    <a:pt x="6088" y="2852"/>
                    <a:pt x="5979" y="2810"/>
                    <a:pt x="5894" y="2810"/>
                  </a:cubicBezTo>
                  <a:cubicBezTo>
                    <a:pt x="5779" y="2810"/>
                    <a:pt x="5710" y="2889"/>
                    <a:pt x="5710" y="2889"/>
                  </a:cubicBezTo>
                  <a:lnTo>
                    <a:pt x="2049" y="7086"/>
                  </a:lnTo>
                  <a:cubicBezTo>
                    <a:pt x="1994" y="7197"/>
                    <a:pt x="1939" y="7307"/>
                    <a:pt x="1886" y="7415"/>
                  </a:cubicBezTo>
                  <a:cubicBezTo>
                    <a:pt x="1689" y="8491"/>
                    <a:pt x="1820" y="11086"/>
                    <a:pt x="1820" y="11086"/>
                  </a:cubicBezTo>
                  <a:lnTo>
                    <a:pt x="1" y="13169"/>
                  </a:lnTo>
                  <a:lnTo>
                    <a:pt x="3890" y="16608"/>
                  </a:lnTo>
                  <a:lnTo>
                    <a:pt x="5554" y="14723"/>
                  </a:lnTo>
                  <a:cubicBezTo>
                    <a:pt x="5841" y="14605"/>
                    <a:pt x="7671" y="14055"/>
                    <a:pt x="7869" y="13837"/>
                  </a:cubicBezTo>
                  <a:lnTo>
                    <a:pt x="11637" y="9640"/>
                  </a:lnTo>
                  <a:cubicBezTo>
                    <a:pt x="11955" y="9290"/>
                    <a:pt x="11966" y="8785"/>
                    <a:pt x="11658" y="8522"/>
                  </a:cubicBezTo>
                  <a:lnTo>
                    <a:pt x="11647" y="8512"/>
                  </a:lnTo>
                  <a:cubicBezTo>
                    <a:pt x="11503" y="8382"/>
                    <a:pt x="11314" y="8278"/>
                    <a:pt x="11112" y="8278"/>
                  </a:cubicBezTo>
                  <a:cubicBezTo>
                    <a:pt x="10975" y="8278"/>
                    <a:pt x="10833" y="8326"/>
                    <a:pt x="10696" y="8446"/>
                  </a:cubicBezTo>
                  <a:cubicBezTo>
                    <a:pt x="10661" y="8391"/>
                    <a:pt x="10651" y="8380"/>
                    <a:pt x="10606" y="8314"/>
                  </a:cubicBezTo>
                  <a:lnTo>
                    <a:pt x="10893" y="7996"/>
                  </a:lnTo>
                  <a:cubicBezTo>
                    <a:pt x="11208" y="7647"/>
                    <a:pt x="11187" y="7110"/>
                    <a:pt x="10848" y="6802"/>
                  </a:cubicBezTo>
                  <a:lnTo>
                    <a:pt x="10838" y="6792"/>
                  </a:lnTo>
                  <a:cubicBezTo>
                    <a:pt x="10647" y="6604"/>
                    <a:pt x="10462" y="6539"/>
                    <a:pt x="10298" y="6539"/>
                  </a:cubicBezTo>
                  <a:cubicBezTo>
                    <a:pt x="9924" y="6539"/>
                    <a:pt x="9654" y="6879"/>
                    <a:pt x="9654" y="6879"/>
                  </a:cubicBezTo>
                  <a:cubicBezTo>
                    <a:pt x="9620" y="6834"/>
                    <a:pt x="9588" y="6792"/>
                    <a:pt x="9554" y="6737"/>
                  </a:cubicBezTo>
                  <a:lnTo>
                    <a:pt x="9907" y="6342"/>
                  </a:lnTo>
                  <a:cubicBezTo>
                    <a:pt x="10222" y="5992"/>
                    <a:pt x="10201" y="5453"/>
                    <a:pt x="9862" y="5148"/>
                  </a:cubicBezTo>
                  <a:lnTo>
                    <a:pt x="9851" y="5138"/>
                  </a:lnTo>
                  <a:cubicBezTo>
                    <a:pt x="9691" y="4998"/>
                    <a:pt x="9494" y="4928"/>
                    <a:pt x="9298" y="4928"/>
                  </a:cubicBezTo>
                  <a:cubicBezTo>
                    <a:pt x="9063" y="4928"/>
                    <a:pt x="8829" y="5027"/>
                    <a:pt x="8658" y="5225"/>
                  </a:cubicBezTo>
                  <a:lnTo>
                    <a:pt x="8568" y="5311"/>
                  </a:lnTo>
                  <a:cubicBezTo>
                    <a:pt x="8537" y="5256"/>
                    <a:pt x="8513" y="5190"/>
                    <a:pt x="8492" y="5138"/>
                  </a:cubicBezTo>
                  <a:lnTo>
                    <a:pt x="11658" y="1619"/>
                  </a:lnTo>
                  <a:cubicBezTo>
                    <a:pt x="12097" y="1128"/>
                    <a:pt x="12173" y="481"/>
                    <a:pt x="11834" y="173"/>
                  </a:cubicBezTo>
                  <a:lnTo>
                    <a:pt x="11824" y="162"/>
                  </a:lnTo>
                  <a:cubicBezTo>
                    <a:pt x="11703" y="53"/>
                    <a:pt x="11545" y="0"/>
                    <a:pt x="11371" y="0"/>
                  </a:cubicBezTo>
                  <a:close/>
                </a:path>
              </a:pathLst>
            </a:custGeom>
            <a:solidFill>
              <a:srgbClr val="8D7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0"/>
            <p:cNvSpPr/>
            <p:nvPr/>
          </p:nvSpPr>
          <p:spPr>
            <a:xfrm>
              <a:off x="7795398" y="1927682"/>
              <a:ext cx="611652" cy="488744"/>
            </a:xfrm>
            <a:custGeom>
              <a:avLst/>
              <a:gdLst/>
              <a:ahLst/>
              <a:cxnLst/>
              <a:rect l="l" t="t" r="r" b="b"/>
              <a:pathLst>
                <a:path w="4240" h="3388" extrusionOk="0">
                  <a:moveTo>
                    <a:pt x="2728" y="364"/>
                  </a:moveTo>
                  <a:cubicBezTo>
                    <a:pt x="2683" y="408"/>
                    <a:pt x="2641" y="450"/>
                    <a:pt x="2596" y="495"/>
                  </a:cubicBezTo>
                  <a:lnTo>
                    <a:pt x="1" y="3388"/>
                  </a:lnTo>
                  <a:lnTo>
                    <a:pt x="2596" y="495"/>
                  </a:lnTo>
                  <a:cubicBezTo>
                    <a:pt x="2641" y="450"/>
                    <a:pt x="2683" y="408"/>
                    <a:pt x="2728" y="364"/>
                  </a:cubicBezTo>
                  <a:close/>
                  <a:moveTo>
                    <a:pt x="3572" y="1"/>
                  </a:moveTo>
                  <a:lnTo>
                    <a:pt x="3572" y="1"/>
                  </a:lnTo>
                  <a:cubicBezTo>
                    <a:pt x="3735" y="1"/>
                    <a:pt x="3901" y="56"/>
                    <a:pt x="4022" y="166"/>
                  </a:cubicBezTo>
                  <a:lnTo>
                    <a:pt x="4032" y="177"/>
                  </a:lnTo>
                  <a:cubicBezTo>
                    <a:pt x="4174" y="308"/>
                    <a:pt x="4240" y="495"/>
                    <a:pt x="4240" y="703"/>
                  </a:cubicBezTo>
                  <a:cubicBezTo>
                    <a:pt x="4240" y="495"/>
                    <a:pt x="4174" y="308"/>
                    <a:pt x="4032" y="177"/>
                  </a:cubicBezTo>
                  <a:lnTo>
                    <a:pt x="4022" y="166"/>
                  </a:lnTo>
                  <a:cubicBezTo>
                    <a:pt x="3901" y="56"/>
                    <a:pt x="3735" y="1"/>
                    <a:pt x="3572" y="1"/>
                  </a:cubicBezTo>
                  <a:close/>
                </a:path>
              </a:pathLst>
            </a:custGeom>
            <a:solidFill>
              <a:srgbClr val="EAD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0"/>
            <p:cNvSpPr/>
            <p:nvPr/>
          </p:nvSpPr>
          <p:spPr>
            <a:xfrm>
              <a:off x="7795398" y="1927682"/>
              <a:ext cx="611652" cy="662575"/>
            </a:xfrm>
            <a:custGeom>
              <a:avLst/>
              <a:gdLst/>
              <a:ahLst/>
              <a:cxnLst/>
              <a:rect l="l" t="t" r="r" b="b"/>
              <a:pathLst>
                <a:path w="4240" h="4593" extrusionOk="0">
                  <a:moveTo>
                    <a:pt x="3572" y="1"/>
                  </a:moveTo>
                  <a:cubicBezTo>
                    <a:pt x="3299" y="1"/>
                    <a:pt x="2991" y="132"/>
                    <a:pt x="2728" y="364"/>
                  </a:cubicBezTo>
                  <a:cubicBezTo>
                    <a:pt x="2683" y="408"/>
                    <a:pt x="2641" y="450"/>
                    <a:pt x="2596" y="495"/>
                  </a:cubicBezTo>
                  <a:lnTo>
                    <a:pt x="1" y="3388"/>
                  </a:lnTo>
                  <a:lnTo>
                    <a:pt x="1171" y="4592"/>
                  </a:lnTo>
                  <a:lnTo>
                    <a:pt x="3856" y="1623"/>
                  </a:lnTo>
                  <a:cubicBezTo>
                    <a:pt x="4108" y="1339"/>
                    <a:pt x="4240" y="1000"/>
                    <a:pt x="4240" y="703"/>
                  </a:cubicBezTo>
                  <a:cubicBezTo>
                    <a:pt x="4240" y="495"/>
                    <a:pt x="4174" y="308"/>
                    <a:pt x="4032" y="177"/>
                  </a:cubicBezTo>
                  <a:lnTo>
                    <a:pt x="4022" y="166"/>
                  </a:lnTo>
                  <a:cubicBezTo>
                    <a:pt x="3901" y="56"/>
                    <a:pt x="3735" y="1"/>
                    <a:pt x="3572" y="1"/>
                  </a:cubicBezTo>
                  <a:close/>
                </a:path>
              </a:pathLst>
            </a:custGeom>
            <a:solidFill>
              <a:srgbClr val="8D7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0"/>
            <p:cNvSpPr/>
            <p:nvPr/>
          </p:nvSpPr>
          <p:spPr>
            <a:xfrm>
              <a:off x="6489730" y="3554321"/>
              <a:ext cx="741339" cy="972151"/>
            </a:xfrm>
            <a:custGeom>
              <a:avLst/>
              <a:gdLst/>
              <a:ahLst/>
              <a:cxnLst/>
              <a:rect l="l" t="t" r="r" b="b"/>
              <a:pathLst>
                <a:path w="5139" h="6739" extrusionOk="0">
                  <a:moveTo>
                    <a:pt x="2914" y="1"/>
                  </a:moveTo>
                  <a:lnTo>
                    <a:pt x="0" y="3288"/>
                  </a:lnTo>
                  <a:lnTo>
                    <a:pt x="3890" y="6738"/>
                  </a:lnTo>
                  <a:lnTo>
                    <a:pt x="5139" y="5336"/>
                  </a:lnTo>
                  <a:lnTo>
                    <a:pt x="1250" y="1897"/>
                  </a:lnTo>
                  <a:lnTo>
                    <a:pt x="2914" y="1"/>
                  </a:lnTo>
                  <a:close/>
                </a:path>
              </a:pathLst>
            </a:custGeom>
            <a:solidFill>
              <a:srgbClr val="EAD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0"/>
            <p:cNvSpPr/>
            <p:nvPr/>
          </p:nvSpPr>
          <p:spPr>
            <a:xfrm>
              <a:off x="6669907" y="3554321"/>
              <a:ext cx="801350" cy="769902"/>
            </a:xfrm>
            <a:custGeom>
              <a:avLst/>
              <a:gdLst/>
              <a:ahLst/>
              <a:cxnLst/>
              <a:rect l="l" t="t" r="r" b="b"/>
              <a:pathLst>
                <a:path w="5555" h="5337" extrusionOk="0">
                  <a:moveTo>
                    <a:pt x="1665" y="1"/>
                  </a:moveTo>
                  <a:lnTo>
                    <a:pt x="1" y="1897"/>
                  </a:lnTo>
                  <a:lnTo>
                    <a:pt x="3890" y="5336"/>
                  </a:lnTo>
                  <a:lnTo>
                    <a:pt x="5554" y="3451"/>
                  </a:lnTo>
                  <a:lnTo>
                    <a:pt x="1665" y="1"/>
                  </a:lnTo>
                  <a:close/>
                </a:path>
              </a:pathLst>
            </a:custGeom>
            <a:solidFill>
              <a:srgbClr val="8D72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0"/>
            <p:cNvSpPr/>
            <p:nvPr/>
          </p:nvSpPr>
          <p:spPr>
            <a:xfrm>
              <a:off x="6314025" y="3628758"/>
              <a:ext cx="1106744" cy="1095347"/>
            </a:xfrm>
            <a:custGeom>
              <a:avLst/>
              <a:gdLst/>
              <a:ahLst/>
              <a:cxnLst/>
              <a:rect l="l" t="t" r="r" b="b"/>
              <a:pathLst>
                <a:path w="7672" h="7593" extrusionOk="0">
                  <a:moveTo>
                    <a:pt x="3278" y="0"/>
                  </a:moveTo>
                  <a:lnTo>
                    <a:pt x="1" y="3703"/>
                  </a:lnTo>
                  <a:lnTo>
                    <a:pt x="4395" y="7592"/>
                  </a:lnTo>
                  <a:lnTo>
                    <a:pt x="7672" y="3900"/>
                  </a:lnTo>
                  <a:lnTo>
                    <a:pt x="3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0"/>
            <p:cNvSpPr/>
            <p:nvPr/>
          </p:nvSpPr>
          <p:spPr>
            <a:xfrm>
              <a:off x="7782559" y="1390325"/>
              <a:ext cx="1185652" cy="1176131"/>
            </a:xfrm>
            <a:custGeom>
              <a:avLst/>
              <a:gdLst/>
              <a:ahLst/>
              <a:cxnLst/>
              <a:rect l="l" t="t" r="r" b="b"/>
              <a:pathLst>
                <a:path w="8219" h="8153" extrusionOk="0">
                  <a:moveTo>
                    <a:pt x="5585" y="1"/>
                  </a:moveTo>
                  <a:cubicBezTo>
                    <a:pt x="5500" y="1"/>
                    <a:pt x="5415" y="34"/>
                    <a:pt x="5349" y="99"/>
                  </a:cubicBezTo>
                  <a:lnTo>
                    <a:pt x="132" y="5317"/>
                  </a:lnTo>
                  <a:cubicBezTo>
                    <a:pt x="0" y="5448"/>
                    <a:pt x="0" y="5667"/>
                    <a:pt x="132" y="5798"/>
                  </a:cubicBezTo>
                  <a:lnTo>
                    <a:pt x="2391" y="8054"/>
                  </a:lnTo>
                  <a:cubicBezTo>
                    <a:pt x="2457" y="8120"/>
                    <a:pt x="2544" y="8153"/>
                    <a:pt x="2631" y="8153"/>
                  </a:cubicBezTo>
                  <a:cubicBezTo>
                    <a:pt x="2719" y="8153"/>
                    <a:pt x="2806" y="8120"/>
                    <a:pt x="2872" y="8054"/>
                  </a:cubicBezTo>
                  <a:lnTo>
                    <a:pt x="8087" y="2840"/>
                  </a:lnTo>
                  <a:cubicBezTo>
                    <a:pt x="8218" y="2708"/>
                    <a:pt x="8218" y="2500"/>
                    <a:pt x="8087" y="2369"/>
                  </a:cubicBezTo>
                  <a:lnTo>
                    <a:pt x="5820" y="99"/>
                  </a:lnTo>
                  <a:cubicBezTo>
                    <a:pt x="5754" y="34"/>
                    <a:pt x="5669" y="1"/>
                    <a:pt x="5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0"/>
            <p:cNvSpPr/>
            <p:nvPr/>
          </p:nvSpPr>
          <p:spPr>
            <a:xfrm>
              <a:off x="8000676" y="1530687"/>
              <a:ext cx="826740" cy="818229"/>
            </a:xfrm>
            <a:custGeom>
              <a:avLst/>
              <a:gdLst/>
              <a:ahLst/>
              <a:cxnLst/>
              <a:rect l="l" t="t" r="r" b="b"/>
              <a:pathLst>
                <a:path w="5731" h="5672" extrusionOk="0">
                  <a:moveTo>
                    <a:pt x="3784" y="1"/>
                  </a:moveTo>
                  <a:cubicBezTo>
                    <a:pt x="3726" y="1"/>
                    <a:pt x="3669" y="23"/>
                    <a:pt x="3627" y="71"/>
                  </a:cubicBezTo>
                  <a:lnTo>
                    <a:pt x="100" y="3597"/>
                  </a:lnTo>
                  <a:cubicBezTo>
                    <a:pt x="1" y="3686"/>
                    <a:pt x="11" y="3839"/>
                    <a:pt x="111" y="3936"/>
                  </a:cubicBezTo>
                  <a:lnTo>
                    <a:pt x="1765" y="5593"/>
                  </a:lnTo>
                  <a:cubicBezTo>
                    <a:pt x="1818" y="5644"/>
                    <a:pt x="1885" y="5671"/>
                    <a:pt x="1950" y="5671"/>
                  </a:cubicBezTo>
                  <a:cubicBezTo>
                    <a:pt x="2007" y="5671"/>
                    <a:pt x="2063" y="5649"/>
                    <a:pt x="2104" y="5603"/>
                  </a:cubicBezTo>
                  <a:lnTo>
                    <a:pt x="5633" y="2074"/>
                  </a:lnTo>
                  <a:cubicBezTo>
                    <a:pt x="5731" y="1988"/>
                    <a:pt x="5720" y="1832"/>
                    <a:pt x="5623" y="1735"/>
                  </a:cubicBezTo>
                  <a:lnTo>
                    <a:pt x="3969" y="81"/>
                  </a:lnTo>
                  <a:cubicBezTo>
                    <a:pt x="3916" y="28"/>
                    <a:pt x="3849" y="1"/>
                    <a:pt x="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0"/>
            <p:cNvSpPr/>
            <p:nvPr/>
          </p:nvSpPr>
          <p:spPr>
            <a:xfrm>
              <a:off x="8051454" y="1580023"/>
              <a:ext cx="725471" cy="719556"/>
            </a:xfrm>
            <a:custGeom>
              <a:avLst/>
              <a:gdLst/>
              <a:ahLst/>
              <a:cxnLst/>
              <a:rect l="l" t="t" r="r" b="b"/>
              <a:pathLst>
                <a:path w="5029" h="4988" extrusionOk="0">
                  <a:moveTo>
                    <a:pt x="3419" y="1"/>
                  </a:moveTo>
                  <a:cubicBezTo>
                    <a:pt x="3367" y="1"/>
                    <a:pt x="3314" y="23"/>
                    <a:pt x="3275" y="68"/>
                  </a:cubicBezTo>
                  <a:lnTo>
                    <a:pt x="88" y="3255"/>
                  </a:lnTo>
                  <a:cubicBezTo>
                    <a:pt x="1" y="3331"/>
                    <a:pt x="1" y="3463"/>
                    <a:pt x="88" y="3542"/>
                  </a:cubicBezTo>
                  <a:lnTo>
                    <a:pt x="1468" y="4922"/>
                  </a:lnTo>
                  <a:cubicBezTo>
                    <a:pt x="1506" y="4966"/>
                    <a:pt x="1558" y="4987"/>
                    <a:pt x="1610" y="4987"/>
                  </a:cubicBezTo>
                  <a:cubicBezTo>
                    <a:pt x="1662" y="4987"/>
                    <a:pt x="1714" y="4966"/>
                    <a:pt x="1752" y="4922"/>
                  </a:cubicBezTo>
                  <a:lnTo>
                    <a:pt x="4942" y="1732"/>
                  </a:lnTo>
                  <a:cubicBezTo>
                    <a:pt x="5029" y="1656"/>
                    <a:pt x="5029" y="1525"/>
                    <a:pt x="4942" y="1448"/>
                  </a:cubicBezTo>
                  <a:lnTo>
                    <a:pt x="3562" y="68"/>
                  </a:lnTo>
                  <a:cubicBezTo>
                    <a:pt x="3523" y="23"/>
                    <a:pt x="3471" y="1"/>
                    <a:pt x="34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0"/>
            <p:cNvSpPr/>
            <p:nvPr/>
          </p:nvSpPr>
          <p:spPr>
            <a:xfrm>
              <a:off x="8029094" y="2194412"/>
              <a:ext cx="145844" cy="141228"/>
            </a:xfrm>
            <a:custGeom>
              <a:avLst/>
              <a:gdLst/>
              <a:ahLst/>
              <a:cxnLst/>
              <a:rect l="l" t="t" r="r" b="b"/>
              <a:pathLst>
                <a:path w="1011" h="979" extrusionOk="0">
                  <a:moveTo>
                    <a:pt x="64" y="0"/>
                  </a:moveTo>
                  <a:cubicBezTo>
                    <a:pt x="31" y="0"/>
                    <a:pt x="1" y="23"/>
                    <a:pt x="1" y="58"/>
                  </a:cubicBezTo>
                  <a:lnTo>
                    <a:pt x="24" y="902"/>
                  </a:lnTo>
                  <a:cubicBezTo>
                    <a:pt x="24" y="937"/>
                    <a:pt x="45" y="968"/>
                    <a:pt x="77" y="968"/>
                  </a:cubicBezTo>
                  <a:lnTo>
                    <a:pt x="921" y="979"/>
                  </a:lnTo>
                  <a:cubicBezTo>
                    <a:pt x="976" y="979"/>
                    <a:pt x="1011" y="913"/>
                    <a:pt x="966" y="871"/>
                  </a:cubicBezTo>
                  <a:lnTo>
                    <a:pt x="537" y="442"/>
                  </a:lnTo>
                  <a:lnTo>
                    <a:pt x="111" y="16"/>
                  </a:lnTo>
                  <a:cubicBezTo>
                    <a:pt x="97" y="5"/>
                    <a:pt x="80"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0"/>
            <p:cNvSpPr/>
            <p:nvPr/>
          </p:nvSpPr>
          <p:spPr>
            <a:xfrm>
              <a:off x="8430850" y="1709565"/>
              <a:ext cx="227783" cy="194026"/>
            </a:xfrm>
            <a:custGeom>
              <a:avLst/>
              <a:gdLst/>
              <a:ahLst/>
              <a:cxnLst/>
              <a:rect l="l" t="t" r="r" b="b"/>
              <a:pathLst>
                <a:path w="1579" h="1345" extrusionOk="0">
                  <a:moveTo>
                    <a:pt x="604" y="0"/>
                  </a:moveTo>
                  <a:cubicBezTo>
                    <a:pt x="485" y="0"/>
                    <a:pt x="367" y="50"/>
                    <a:pt x="285" y="145"/>
                  </a:cubicBezTo>
                  <a:cubicBezTo>
                    <a:pt x="1" y="461"/>
                    <a:pt x="274" y="1295"/>
                    <a:pt x="274" y="1295"/>
                  </a:cubicBezTo>
                  <a:cubicBezTo>
                    <a:pt x="274" y="1295"/>
                    <a:pt x="521" y="1345"/>
                    <a:pt x="792" y="1345"/>
                  </a:cubicBezTo>
                  <a:cubicBezTo>
                    <a:pt x="1029" y="1345"/>
                    <a:pt x="1285" y="1306"/>
                    <a:pt x="1413" y="1163"/>
                  </a:cubicBezTo>
                  <a:cubicBezTo>
                    <a:pt x="1578" y="987"/>
                    <a:pt x="1565" y="713"/>
                    <a:pt x="1392" y="561"/>
                  </a:cubicBezTo>
                  <a:cubicBezTo>
                    <a:pt x="1309" y="486"/>
                    <a:pt x="1214" y="449"/>
                    <a:pt x="1116" y="449"/>
                  </a:cubicBezTo>
                  <a:cubicBezTo>
                    <a:pt x="1083" y="449"/>
                    <a:pt x="1051" y="453"/>
                    <a:pt x="1018" y="461"/>
                  </a:cubicBezTo>
                  <a:cubicBezTo>
                    <a:pt x="1029" y="329"/>
                    <a:pt x="987" y="198"/>
                    <a:pt x="887" y="111"/>
                  </a:cubicBezTo>
                  <a:cubicBezTo>
                    <a:pt x="806" y="36"/>
                    <a:pt x="704" y="0"/>
                    <a:pt x="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0"/>
            <p:cNvSpPr/>
            <p:nvPr/>
          </p:nvSpPr>
          <p:spPr>
            <a:xfrm>
              <a:off x="8217349" y="1911669"/>
              <a:ext cx="227638" cy="194171"/>
            </a:xfrm>
            <a:custGeom>
              <a:avLst/>
              <a:gdLst/>
              <a:ahLst/>
              <a:cxnLst/>
              <a:rect l="l" t="t" r="r" b="b"/>
              <a:pathLst>
                <a:path w="1578" h="1346" extrusionOk="0">
                  <a:moveTo>
                    <a:pt x="605" y="1"/>
                  </a:moveTo>
                  <a:cubicBezTo>
                    <a:pt x="486" y="1"/>
                    <a:pt x="368" y="51"/>
                    <a:pt x="284" y="146"/>
                  </a:cubicBezTo>
                  <a:cubicBezTo>
                    <a:pt x="0" y="464"/>
                    <a:pt x="274" y="1295"/>
                    <a:pt x="274" y="1295"/>
                  </a:cubicBezTo>
                  <a:cubicBezTo>
                    <a:pt x="274" y="1295"/>
                    <a:pt x="520" y="1345"/>
                    <a:pt x="794" y="1345"/>
                  </a:cubicBezTo>
                  <a:cubicBezTo>
                    <a:pt x="1032" y="1345"/>
                    <a:pt x="1292" y="1307"/>
                    <a:pt x="1425" y="1164"/>
                  </a:cubicBezTo>
                  <a:cubicBezTo>
                    <a:pt x="1578" y="990"/>
                    <a:pt x="1567" y="717"/>
                    <a:pt x="1391" y="561"/>
                  </a:cubicBezTo>
                  <a:cubicBezTo>
                    <a:pt x="1305" y="484"/>
                    <a:pt x="1204" y="446"/>
                    <a:pt x="1105" y="446"/>
                  </a:cubicBezTo>
                  <a:cubicBezTo>
                    <a:pt x="1080" y="446"/>
                    <a:pt x="1055" y="449"/>
                    <a:pt x="1031" y="454"/>
                  </a:cubicBezTo>
                  <a:cubicBezTo>
                    <a:pt x="1031" y="333"/>
                    <a:pt x="986" y="201"/>
                    <a:pt x="889" y="112"/>
                  </a:cubicBezTo>
                  <a:cubicBezTo>
                    <a:pt x="808" y="37"/>
                    <a:pt x="706" y="1"/>
                    <a:pt x="6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50"/>
          <p:cNvGrpSpPr/>
          <p:nvPr/>
        </p:nvGrpSpPr>
        <p:grpSpPr>
          <a:xfrm>
            <a:off x="826962" y="2066365"/>
            <a:ext cx="916449" cy="1960342"/>
            <a:chOff x="3068625" y="818925"/>
            <a:chExt cx="1771601" cy="3789564"/>
          </a:xfrm>
        </p:grpSpPr>
        <p:grpSp>
          <p:nvGrpSpPr>
            <p:cNvPr id="1456" name="Google Shape;1456;p50"/>
            <p:cNvGrpSpPr/>
            <p:nvPr/>
          </p:nvGrpSpPr>
          <p:grpSpPr>
            <a:xfrm>
              <a:off x="3068625" y="818925"/>
              <a:ext cx="1771601" cy="3789564"/>
              <a:chOff x="3068625" y="818925"/>
              <a:chExt cx="1771601" cy="3789564"/>
            </a:xfrm>
          </p:grpSpPr>
          <p:sp>
            <p:nvSpPr>
              <p:cNvPr id="1457" name="Google Shape;1457;p50"/>
              <p:cNvSpPr/>
              <p:nvPr/>
            </p:nvSpPr>
            <p:spPr>
              <a:xfrm>
                <a:off x="3238191" y="3151273"/>
                <a:ext cx="1602035" cy="1287813"/>
              </a:xfrm>
              <a:custGeom>
                <a:avLst/>
                <a:gdLst/>
                <a:ahLst/>
                <a:cxnLst/>
                <a:rect l="l" t="t" r="r" b="b"/>
                <a:pathLst>
                  <a:path w="9325" h="7496" extrusionOk="0">
                    <a:moveTo>
                      <a:pt x="4602" y="1"/>
                    </a:moveTo>
                    <a:lnTo>
                      <a:pt x="4602" y="11"/>
                    </a:lnTo>
                    <a:lnTo>
                      <a:pt x="1567" y="153"/>
                    </a:lnTo>
                    <a:lnTo>
                      <a:pt x="0" y="2312"/>
                    </a:lnTo>
                    <a:lnTo>
                      <a:pt x="0" y="5623"/>
                    </a:lnTo>
                    <a:cubicBezTo>
                      <a:pt x="0" y="5623"/>
                      <a:pt x="1457" y="7474"/>
                      <a:pt x="4647" y="7495"/>
                    </a:cubicBezTo>
                    <a:lnTo>
                      <a:pt x="4689" y="7495"/>
                    </a:lnTo>
                    <a:cubicBezTo>
                      <a:pt x="7879" y="7474"/>
                      <a:pt x="9325" y="5623"/>
                      <a:pt x="9325" y="5623"/>
                    </a:cubicBezTo>
                    <a:lnTo>
                      <a:pt x="9325" y="2312"/>
                    </a:lnTo>
                    <a:lnTo>
                      <a:pt x="7758" y="153"/>
                    </a:lnTo>
                    <a:lnTo>
                      <a:pt x="4734" y="11"/>
                    </a:lnTo>
                    <a:lnTo>
                      <a:pt x="4734" y="1"/>
                    </a:lnTo>
                    <a:lnTo>
                      <a:pt x="4668" y="11"/>
                    </a:lnTo>
                    <a:lnTo>
                      <a:pt x="46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0"/>
              <p:cNvSpPr/>
              <p:nvPr/>
            </p:nvSpPr>
            <p:spPr>
              <a:xfrm>
                <a:off x="3068625" y="883006"/>
                <a:ext cx="1683125" cy="3725483"/>
              </a:xfrm>
              <a:custGeom>
                <a:avLst/>
                <a:gdLst/>
                <a:ahLst/>
                <a:cxnLst/>
                <a:rect l="l" t="t" r="r" b="b"/>
                <a:pathLst>
                  <a:path w="9797" h="21685" extrusionOk="0">
                    <a:moveTo>
                      <a:pt x="5053" y="0"/>
                    </a:moveTo>
                    <a:cubicBezTo>
                      <a:pt x="4548" y="0"/>
                      <a:pt x="4132" y="418"/>
                      <a:pt x="4122" y="931"/>
                    </a:cubicBezTo>
                    <a:lnTo>
                      <a:pt x="4122" y="1062"/>
                    </a:lnTo>
                    <a:cubicBezTo>
                      <a:pt x="4056" y="1041"/>
                      <a:pt x="3990" y="1010"/>
                      <a:pt x="3924" y="986"/>
                    </a:cubicBezTo>
                    <a:lnTo>
                      <a:pt x="3924" y="944"/>
                    </a:lnTo>
                    <a:lnTo>
                      <a:pt x="2202" y="1086"/>
                    </a:lnTo>
                    <a:lnTo>
                      <a:pt x="2028" y="5315"/>
                    </a:lnTo>
                    <a:cubicBezTo>
                      <a:pt x="1984" y="5391"/>
                      <a:pt x="1929" y="5446"/>
                      <a:pt x="1886" y="5501"/>
                    </a:cubicBezTo>
                    <a:lnTo>
                      <a:pt x="1886" y="5194"/>
                    </a:lnTo>
                    <a:cubicBezTo>
                      <a:pt x="1973" y="1754"/>
                      <a:pt x="1098" y="976"/>
                      <a:pt x="506" y="878"/>
                    </a:cubicBezTo>
                    <a:cubicBezTo>
                      <a:pt x="449" y="868"/>
                      <a:pt x="399" y="864"/>
                      <a:pt x="354" y="864"/>
                    </a:cubicBezTo>
                    <a:cubicBezTo>
                      <a:pt x="1" y="864"/>
                      <a:pt x="1" y="1141"/>
                      <a:pt x="1" y="1141"/>
                    </a:cubicBezTo>
                    <a:lnTo>
                      <a:pt x="22" y="7276"/>
                    </a:lnTo>
                    <a:cubicBezTo>
                      <a:pt x="56" y="7408"/>
                      <a:pt x="98" y="7529"/>
                      <a:pt x="132" y="7660"/>
                    </a:cubicBezTo>
                    <a:cubicBezTo>
                      <a:pt x="745" y="8678"/>
                      <a:pt x="2741" y="10740"/>
                      <a:pt x="2741" y="10740"/>
                    </a:cubicBezTo>
                    <a:lnTo>
                      <a:pt x="2752" y="21663"/>
                    </a:lnTo>
                    <a:lnTo>
                      <a:pt x="8461" y="21684"/>
                    </a:lnTo>
                    <a:lnTo>
                      <a:pt x="8471" y="11024"/>
                    </a:lnTo>
                    <a:cubicBezTo>
                      <a:pt x="8613" y="10726"/>
                      <a:pt x="9720" y="8941"/>
                      <a:pt x="9731" y="8612"/>
                    </a:cubicBezTo>
                    <a:lnTo>
                      <a:pt x="9797" y="2411"/>
                    </a:lnTo>
                    <a:cubicBezTo>
                      <a:pt x="9797" y="1896"/>
                      <a:pt x="9447" y="1481"/>
                      <a:pt x="8997" y="1470"/>
                    </a:cubicBezTo>
                    <a:lnTo>
                      <a:pt x="8987" y="1470"/>
                    </a:lnTo>
                    <a:cubicBezTo>
                      <a:pt x="8624" y="1470"/>
                      <a:pt x="8219" y="1623"/>
                      <a:pt x="8153" y="2104"/>
                    </a:cubicBezTo>
                    <a:cubicBezTo>
                      <a:pt x="8077" y="2093"/>
                      <a:pt x="8066" y="2093"/>
                      <a:pt x="7977" y="2072"/>
                    </a:cubicBezTo>
                    <a:lnTo>
                      <a:pt x="7987" y="1601"/>
                    </a:lnTo>
                    <a:cubicBezTo>
                      <a:pt x="7987" y="1076"/>
                      <a:pt x="7593" y="657"/>
                      <a:pt x="7091" y="647"/>
                    </a:cubicBezTo>
                    <a:lnTo>
                      <a:pt x="7067" y="647"/>
                    </a:lnTo>
                    <a:cubicBezTo>
                      <a:pt x="7041" y="645"/>
                      <a:pt x="7015" y="645"/>
                      <a:pt x="6991" y="645"/>
                    </a:cubicBezTo>
                    <a:cubicBezTo>
                      <a:pt x="6107" y="645"/>
                      <a:pt x="6147" y="1578"/>
                      <a:pt x="6147" y="1578"/>
                    </a:cubicBezTo>
                    <a:cubicBezTo>
                      <a:pt x="6094" y="1567"/>
                      <a:pt x="6028" y="1546"/>
                      <a:pt x="5962" y="1536"/>
                    </a:cubicBezTo>
                    <a:lnTo>
                      <a:pt x="5973" y="955"/>
                    </a:lnTo>
                    <a:cubicBezTo>
                      <a:pt x="5984" y="429"/>
                      <a:pt x="5579" y="11"/>
                      <a:pt x="5063" y="0"/>
                    </a:cubicBezTo>
                    <a:close/>
                  </a:path>
                </a:pathLst>
              </a:custGeom>
              <a:solidFill>
                <a:srgbClr val="FDC9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0"/>
              <p:cNvSpPr/>
              <p:nvPr/>
            </p:nvSpPr>
            <p:spPr>
              <a:xfrm>
                <a:off x="4522052" y="3162612"/>
                <a:ext cx="172" cy="13229"/>
              </a:xfrm>
              <a:custGeom>
                <a:avLst/>
                <a:gdLst/>
                <a:ahLst/>
                <a:cxnLst/>
                <a:rect l="l" t="t" r="r" b="b"/>
                <a:pathLst>
                  <a:path w="1" h="77" extrusionOk="0">
                    <a:moveTo>
                      <a:pt x="1" y="0"/>
                    </a:moveTo>
                    <a:lnTo>
                      <a:pt x="1" y="77"/>
                    </a:lnTo>
                    <a:lnTo>
                      <a:pt x="1" y="77"/>
                    </a:lnTo>
                    <a:close/>
                  </a:path>
                </a:pathLst>
              </a:custGeom>
              <a:solidFill>
                <a:srgbClr val="EAD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0"/>
              <p:cNvSpPr/>
              <p:nvPr/>
            </p:nvSpPr>
            <p:spPr>
              <a:xfrm>
                <a:off x="3539528" y="2773143"/>
                <a:ext cx="982696" cy="1464423"/>
              </a:xfrm>
              <a:custGeom>
                <a:avLst/>
                <a:gdLst/>
                <a:ahLst/>
                <a:cxnLst/>
                <a:rect l="l" t="t" r="r" b="b"/>
                <a:pathLst>
                  <a:path w="5720" h="8524" extrusionOk="0">
                    <a:moveTo>
                      <a:pt x="0" y="1"/>
                    </a:moveTo>
                    <a:lnTo>
                      <a:pt x="0" y="7022"/>
                    </a:lnTo>
                    <a:lnTo>
                      <a:pt x="0" y="8492"/>
                    </a:lnTo>
                    <a:lnTo>
                      <a:pt x="5720" y="8523"/>
                    </a:lnTo>
                    <a:lnTo>
                      <a:pt x="5720" y="2344"/>
                    </a:lnTo>
                    <a:lnTo>
                      <a:pt x="5720" y="2267"/>
                    </a:lnTo>
                    <a:lnTo>
                      <a:pt x="5720" y="32"/>
                    </a:lnTo>
                    <a:lnTo>
                      <a:pt x="0" y="1"/>
                    </a:lnTo>
                    <a:close/>
                  </a:path>
                </a:pathLst>
              </a:custGeom>
              <a:solidFill>
                <a:srgbClr val="E8A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0"/>
              <p:cNvSpPr/>
              <p:nvPr/>
            </p:nvSpPr>
            <p:spPr>
              <a:xfrm>
                <a:off x="3757714" y="1069580"/>
                <a:ext cx="404933" cy="863810"/>
              </a:xfrm>
              <a:custGeom>
                <a:avLst/>
                <a:gdLst/>
                <a:ahLst/>
                <a:cxnLst/>
                <a:rect l="l" t="t" r="r" b="b"/>
                <a:pathLst>
                  <a:path w="2357" h="5028" extrusionOk="0">
                    <a:moveTo>
                      <a:pt x="986" y="0"/>
                    </a:moveTo>
                    <a:cubicBezTo>
                      <a:pt x="647" y="0"/>
                      <a:pt x="350" y="187"/>
                      <a:pt x="197" y="460"/>
                    </a:cubicBezTo>
                    <a:lnTo>
                      <a:pt x="121" y="3647"/>
                    </a:lnTo>
                    <a:cubicBezTo>
                      <a:pt x="121" y="3779"/>
                      <a:pt x="77" y="3889"/>
                      <a:pt x="11" y="4000"/>
                    </a:cubicBezTo>
                    <a:lnTo>
                      <a:pt x="11" y="4097"/>
                    </a:lnTo>
                    <a:cubicBezTo>
                      <a:pt x="0" y="4602"/>
                      <a:pt x="395" y="5017"/>
                      <a:pt x="886" y="5028"/>
                    </a:cubicBezTo>
                    <a:lnTo>
                      <a:pt x="931" y="5028"/>
                    </a:lnTo>
                    <a:cubicBezTo>
                      <a:pt x="1402" y="5028"/>
                      <a:pt x="1994" y="4689"/>
                      <a:pt x="2070" y="4239"/>
                    </a:cubicBezTo>
                    <a:lnTo>
                      <a:pt x="2125" y="1488"/>
                    </a:lnTo>
                    <a:cubicBezTo>
                      <a:pt x="2125" y="1457"/>
                      <a:pt x="2136" y="1412"/>
                      <a:pt x="2136" y="1381"/>
                    </a:cubicBezTo>
                    <a:lnTo>
                      <a:pt x="2149" y="941"/>
                    </a:lnTo>
                    <a:cubicBezTo>
                      <a:pt x="2149" y="789"/>
                      <a:pt x="2356" y="526"/>
                      <a:pt x="2201" y="502"/>
                    </a:cubicBezTo>
                    <a:cubicBezTo>
                      <a:pt x="1457" y="416"/>
                      <a:pt x="1370" y="11"/>
                      <a:pt x="1018" y="0"/>
                    </a:cubicBezTo>
                    <a:close/>
                  </a:path>
                </a:pathLst>
              </a:custGeom>
              <a:solidFill>
                <a:srgbClr val="E8A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0"/>
              <p:cNvSpPr/>
              <p:nvPr/>
            </p:nvSpPr>
            <p:spPr>
              <a:xfrm>
                <a:off x="3426484" y="980932"/>
                <a:ext cx="350300" cy="621401"/>
              </a:xfrm>
              <a:custGeom>
                <a:avLst/>
                <a:gdLst/>
                <a:ahLst/>
                <a:cxnLst/>
                <a:rect l="l" t="t" r="r" b="b"/>
                <a:pathLst>
                  <a:path w="2039" h="3617" extrusionOk="0">
                    <a:moveTo>
                      <a:pt x="2005" y="482"/>
                    </a:moveTo>
                    <a:cubicBezTo>
                      <a:pt x="2015" y="492"/>
                      <a:pt x="2026" y="492"/>
                      <a:pt x="2039" y="492"/>
                    </a:cubicBezTo>
                    <a:cubicBezTo>
                      <a:pt x="2026" y="492"/>
                      <a:pt x="2015" y="482"/>
                      <a:pt x="2005" y="482"/>
                    </a:cubicBezTo>
                    <a:close/>
                    <a:moveTo>
                      <a:pt x="963" y="1"/>
                    </a:moveTo>
                    <a:cubicBezTo>
                      <a:pt x="603" y="1"/>
                      <a:pt x="295" y="208"/>
                      <a:pt x="143" y="516"/>
                    </a:cubicBezTo>
                    <a:lnTo>
                      <a:pt x="1710" y="385"/>
                    </a:lnTo>
                    <a:cubicBezTo>
                      <a:pt x="1368" y="229"/>
                      <a:pt x="1260" y="11"/>
                      <a:pt x="997" y="11"/>
                    </a:cubicBezTo>
                    <a:lnTo>
                      <a:pt x="974" y="1"/>
                    </a:lnTo>
                    <a:close/>
                    <a:moveTo>
                      <a:pt x="119" y="571"/>
                    </a:moveTo>
                    <a:cubicBezTo>
                      <a:pt x="77" y="669"/>
                      <a:pt x="53" y="779"/>
                      <a:pt x="53" y="887"/>
                    </a:cubicBezTo>
                    <a:lnTo>
                      <a:pt x="1" y="3616"/>
                    </a:lnTo>
                    <a:lnTo>
                      <a:pt x="119" y="571"/>
                    </a:lnTo>
                    <a:close/>
                  </a:path>
                </a:pathLst>
              </a:custGeom>
              <a:solidFill>
                <a:srgbClr val="EAD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0"/>
              <p:cNvSpPr/>
              <p:nvPr/>
            </p:nvSpPr>
            <p:spPr>
              <a:xfrm>
                <a:off x="3422533" y="1046903"/>
                <a:ext cx="404933" cy="798011"/>
              </a:xfrm>
              <a:custGeom>
                <a:avLst/>
                <a:gdLst/>
                <a:ahLst/>
                <a:cxnLst/>
                <a:rect l="l" t="t" r="r" b="b"/>
                <a:pathLst>
                  <a:path w="2357" h="4645" extrusionOk="0">
                    <a:moveTo>
                      <a:pt x="1733" y="1"/>
                    </a:moveTo>
                    <a:lnTo>
                      <a:pt x="166" y="132"/>
                    </a:lnTo>
                    <a:cubicBezTo>
                      <a:pt x="166" y="143"/>
                      <a:pt x="155" y="164"/>
                      <a:pt x="142" y="187"/>
                    </a:cubicBezTo>
                    <a:lnTo>
                      <a:pt x="24" y="3232"/>
                    </a:lnTo>
                    <a:lnTo>
                      <a:pt x="11" y="3724"/>
                    </a:lnTo>
                    <a:cubicBezTo>
                      <a:pt x="0" y="4219"/>
                      <a:pt x="394" y="4634"/>
                      <a:pt x="889" y="4645"/>
                    </a:cubicBezTo>
                    <a:lnTo>
                      <a:pt x="931" y="4645"/>
                    </a:lnTo>
                    <a:cubicBezTo>
                      <a:pt x="1304" y="4645"/>
                      <a:pt x="1754" y="4437"/>
                      <a:pt x="1962" y="4132"/>
                    </a:cubicBezTo>
                    <a:cubicBezTo>
                      <a:pt x="2028" y="4021"/>
                      <a:pt x="2072" y="3911"/>
                      <a:pt x="2072" y="3779"/>
                    </a:cubicBezTo>
                    <a:lnTo>
                      <a:pt x="2148" y="592"/>
                    </a:lnTo>
                    <a:lnTo>
                      <a:pt x="2148" y="569"/>
                    </a:lnTo>
                    <a:cubicBezTo>
                      <a:pt x="2148" y="416"/>
                      <a:pt x="2356" y="153"/>
                      <a:pt x="2204" y="132"/>
                    </a:cubicBezTo>
                    <a:cubicBezTo>
                      <a:pt x="2148" y="122"/>
                      <a:pt x="2104" y="122"/>
                      <a:pt x="2062" y="108"/>
                    </a:cubicBezTo>
                    <a:cubicBezTo>
                      <a:pt x="2049" y="108"/>
                      <a:pt x="2038" y="108"/>
                      <a:pt x="2028" y="98"/>
                    </a:cubicBezTo>
                    <a:cubicBezTo>
                      <a:pt x="1907" y="77"/>
                      <a:pt x="1809" y="43"/>
                      <a:pt x="1733" y="1"/>
                    </a:cubicBezTo>
                    <a:close/>
                  </a:path>
                </a:pathLst>
              </a:custGeom>
              <a:solidFill>
                <a:srgbClr val="E8A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0"/>
              <p:cNvSpPr/>
              <p:nvPr/>
            </p:nvSpPr>
            <p:spPr>
              <a:xfrm>
                <a:off x="4446632" y="1240692"/>
                <a:ext cx="22678" cy="3780"/>
              </a:xfrm>
              <a:custGeom>
                <a:avLst/>
                <a:gdLst/>
                <a:ahLst/>
                <a:cxnLst/>
                <a:rect l="l" t="t" r="r" b="b"/>
                <a:pathLst>
                  <a:path w="132" h="22" extrusionOk="0">
                    <a:moveTo>
                      <a:pt x="1" y="1"/>
                    </a:moveTo>
                    <a:lnTo>
                      <a:pt x="1" y="1"/>
                    </a:lnTo>
                    <a:cubicBezTo>
                      <a:pt x="56" y="11"/>
                      <a:pt x="66" y="11"/>
                      <a:pt x="132" y="22"/>
                    </a:cubicBezTo>
                    <a:lnTo>
                      <a:pt x="1" y="1"/>
                    </a:lnTo>
                    <a:close/>
                  </a:path>
                </a:pathLst>
              </a:custGeom>
              <a:solidFill>
                <a:srgbClr val="EAD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0"/>
              <p:cNvSpPr/>
              <p:nvPr/>
            </p:nvSpPr>
            <p:spPr>
              <a:xfrm>
                <a:off x="4109560" y="1173003"/>
                <a:ext cx="359749" cy="863982"/>
              </a:xfrm>
              <a:custGeom>
                <a:avLst/>
                <a:gdLst/>
                <a:ahLst/>
                <a:cxnLst/>
                <a:rect l="l" t="t" r="r" b="b"/>
                <a:pathLst>
                  <a:path w="2094" h="5029" extrusionOk="0">
                    <a:moveTo>
                      <a:pt x="987" y="0"/>
                    </a:moveTo>
                    <a:cubicBezTo>
                      <a:pt x="527" y="0"/>
                      <a:pt x="153" y="339"/>
                      <a:pt x="88" y="779"/>
                    </a:cubicBezTo>
                    <a:cubicBezTo>
                      <a:pt x="88" y="810"/>
                      <a:pt x="77" y="855"/>
                      <a:pt x="77" y="886"/>
                    </a:cubicBezTo>
                    <a:lnTo>
                      <a:pt x="22" y="3637"/>
                    </a:lnTo>
                    <a:lnTo>
                      <a:pt x="11" y="4097"/>
                    </a:lnTo>
                    <a:cubicBezTo>
                      <a:pt x="1" y="4602"/>
                      <a:pt x="395" y="5018"/>
                      <a:pt x="900" y="5028"/>
                    </a:cubicBezTo>
                    <a:lnTo>
                      <a:pt x="942" y="5028"/>
                    </a:lnTo>
                    <a:cubicBezTo>
                      <a:pt x="1402" y="5028"/>
                      <a:pt x="1886" y="4810"/>
                      <a:pt x="1963" y="4394"/>
                    </a:cubicBezTo>
                    <a:lnTo>
                      <a:pt x="2028" y="1578"/>
                    </a:lnTo>
                    <a:cubicBezTo>
                      <a:pt x="2028" y="1502"/>
                      <a:pt x="2039" y="1426"/>
                      <a:pt x="2060" y="1360"/>
                    </a:cubicBezTo>
                    <a:lnTo>
                      <a:pt x="2094" y="416"/>
                    </a:lnTo>
                    <a:cubicBezTo>
                      <a:pt x="2028" y="405"/>
                      <a:pt x="2018" y="405"/>
                      <a:pt x="1963" y="395"/>
                    </a:cubicBezTo>
                    <a:lnTo>
                      <a:pt x="1918" y="384"/>
                    </a:lnTo>
                    <a:cubicBezTo>
                      <a:pt x="1710" y="219"/>
                      <a:pt x="1360" y="11"/>
                      <a:pt x="1021" y="0"/>
                    </a:cubicBezTo>
                    <a:close/>
                  </a:path>
                </a:pathLst>
              </a:custGeom>
              <a:solidFill>
                <a:srgbClr val="E8A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0"/>
              <p:cNvSpPr/>
              <p:nvPr/>
            </p:nvSpPr>
            <p:spPr>
              <a:xfrm>
                <a:off x="4747968" y="1423315"/>
                <a:ext cx="3780" cy="227807"/>
              </a:xfrm>
              <a:custGeom>
                <a:avLst/>
                <a:gdLst/>
                <a:ahLst/>
                <a:cxnLst/>
                <a:rect l="l" t="t" r="r" b="b"/>
                <a:pathLst>
                  <a:path w="22" h="1326" extrusionOk="0">
                    <a:moveTo>
                      <a:pt x="11" y="0"/>
                    </a:moveTo>
                    <a:lnTo>
                      <a:pt x="1" y="1325"/>
                    </a:lnTo>
                    <a:lnTo>
                      <a:pt x="22" y="153"/>
                    </a:lnTo>
                    <a:cubicBezTo>
                      <a:pt x="22" y="100"/>
                      <a:pt x="22" y="55"/>
                      <a:pt x="11" y="0"/>
                    </a:cubicBezTo>
                    <a:close/>
                  </a:path>
                </a:pathLst>
              </a:custGeom>
              <a:solidFill>
                <a:srgbClr val="EAD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0"/>
              <p:cNvSpPr/>
              <p:nvPr/>
            </p:nvSpPr>
            <p:spPr>
              <a:xfrm>
                <a:off x="4444914" y="1300822"/>
                <a:ext cx="305117" cy="807975"/>
              </a:xfrm>
              <a:custGeom>
                <a:avLst/>
                <a:gdLst/>
                <a:ahLst/>
                <a:cxnLst/>
                <a:rect l="l" t="t" r="r" b="b"/>
                <a:pathLst>
                  <a:path w="1776" h="4703" extrusionOk="0">
                    <a:moveTo>
                      <a:pt x="920" y="0"/>
                    </a:moveTo>
                    <a:cubicBezTo>
                      <a:pt x="536" y="0"/>
                      <a:pt x="218" y="263"/>
                      <a:pt x="108" y="616"/>
                    </a:cubicBezTo>
                    <a:cubicBezTo>
                      <a:pt x="87" y="682"/>
                      <a:pt x="76" y="758"/>
                      <a:pt x="76" y="834"/>
                    </a:cubicBezTo>
                    <a:lnTo>
                      <a:pt x="11" y="3650"/>
                    </a:lnTo>
                    <a:lnTo>
                      <a:pt x="11" y="3837"/>
                    </a:lnTo>
                    <a:cubicBezTo>
                      <a:pt x="0" y="4308"/>
                      <a:pt x="371" y="4692"/>
                      <a:pt x="844" y="4702"/>
                    </a:cubicBezTo>
                    <a:lnTo>
                      <a:pt x="876" y="4702"/>
                    </a:lnTo>
                    <a:cubicBezTo>
                      <a:pt x="1336" y="4702"/>
                      <a:pt x="1709" y="4339"/>
                      <a:pt x="1720" y="3869"/>
                    </a:cubicBezTo>
                    <a:lnTo>
                      <a:pt x="1765" y="2038"/>
                    </a:lnTo>
                    <a:lnTo>
                      <a:pt x="1775" y="713"/>
                    </a:lnTo>
                    <a:cubicBezTo>
                      <a:pt x="1709" y="319"/>
                      <a:pt x="1370" y="11"/>
                      <a:pt x="962" y="0"/>
                    </a:cubicBezTo>
                    <a:close/>
                  </a:path>
                </a:pathLst>
              </a:custGeom>
              <a:solidFill>
                <a:srgbClr val="E8A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0"/>
              <p:cNvSpPr/>
              <p:nvPr/>
            </p:nvSpPr>
            <p:spPr>
              <a:xfrm>
                <a:off x="3744486" y="880773"/>
                <a:ext cx="350300" cy="862608"/>
              </a:xfrm>
              <a:custGeom>
                <a:avLst/>
                <a:gdLst/>
                <a:ahLst/>
                <a:cxnLst/>
                <a:rect l="l" t="t" r="r" b="b"/>
                <a:pathLst>
                  <a:path w="2039" h="5021" extrusionOk="0">
                    <a:moveTo>
                      <a:pt x="1081" y="1"/>
                    </a:moveTo>
                    <a:cubicBezTo>
                      <a:pt x="602" y="1"/>
                      <a:pt x="208" y="372"/>
                      <a:pt x="188" y="857"/>
                    </a:cubicBezTo>
                    <a:lnTo>
                      <a:pt x="22" y="4068"/>
                    </a:lnTo>
                    <a:cubicBezTo>
                      <a:pt x="1" y="4573"/>
                      <a:pt x="385" y="4999"/>
                      <a:pt x="877" y="5020"/>
                    </a:cubicBezTo>
                    <a:lnTo>
                      <a:pt x="898" y="5020"/>
                    </a:lnTo>
                    <a:cubicBezTo>
                      <a:pt x="913" y="5021"/>
                      <a:pt x="927" y="5021"/>
                      <a:pt x="942" y="5021"/>
                    </a:cubicBezTo>
                    <a:cubicBezTo>
                      <a:pt x="1427" y="5021"/>
                      <a:pt x="1832" y="4645"/>
                      <a:pt x="1852" y="4165"/>
                    </a:cubicBezTo>
                    <a:lnTo>
                      <a:pt x="2015" y="957"/>
                    </a:lnTo>
                    <a:cubicBezTo>
                      <a:pt x="2039" y="452"/>
                      <a:pt x="1655" y="24"/>
                      <a:pt x="1150" y="2"/>
                    </a:cubicBezTo>
                    <a:lnTo>
                      <a:pt x="1140" y="2"/>
                    </a:lnTo>
                    <a:cubicBezTo>
                      <a:pt x="1120" y="1"/>
                      <a:pt x="1101" y="1"/>
                      <a:pt x="1081" y="1"/>
                    </a:cubicBezTo>
                    <a:close/>
                  </a:path>
                </a:pathLst>
              </a:custGeom>
              <a:solidFill>
                <a:srgbClr val="FED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0"/>
              <p:cNvSpPr/>
              <p:nvPr/>
            </p:nvSpPr>
            <p:spPr>
              <a:xfrm>
                <a:off x="3407586" y="818925"/>
                <a:ext cx="361467" cy="887003"/>
              </a:xfrm>
              <a:custGeom>
                <a:avLst/>
                <a:gdLst/>
                <a:ahLst/>
                <a:cxnLst/>
                <a:rect l="l" t="t" r="r" b="b"/>
                <a:pathLst>
                  <a:path w="2104" h="5163" extrusionOk="0">
                    <a:moveTo>
                      <a:pt x="1111" y="0"/>
                    </a:moveTo>
                    <a:cubicBezTo>
                      <a:pt x="623" y="0"/>
                      <a:pt x="218" y="383"/>
                      <a:pt x="197" y="878"/>
                    </a:cubicBezTo>
                    <a:lnTo>
                      <a:pt x="21" y="4176"/>
                    </a:lnTo>
                    <a:cubicBezTo>
                      <a:pt x="0" y="4691"/>
                      <a:pt x="395" y="5130"/>
                      <a:pt x="910" y="5151"/>
                    </a:cubicBezTo>
                    <a:lnTo>
                      <a:pt x="931" y="5162"/>
                    </a:lnTo>
                    <a:cubicBezTo>
                      <a:pt x="944" y="5162"/>
                      <a:pt x="957" y="5162"/>
                      <a:pt x="970" y="5162"/>
                    </a:cubicBezTo>
                    <a:cubicBezTo>
                      <a:pt x="1469" y="5162"/>
                      <a:pt x="1886" y="4775"/>
                      <a:pt x="1907" y="4275"/>
                    </a:cubicBezTo>
                    <a:lnTo>
                      <a:pt x="2070" y="975"/>
                    </a:lnTo>
                    <a:cubicBezTo>
                      <a:pt x="2104" y="462"/>
                      <a:pt x="1710" y="23"/>
                      <a:pt x="1194" y="2"/>
                    </a:cubicBezTo>
                    <a:lnTo>
                      <a:pt x="1173" y="2"/>
                    </a:lnTo>
                    <a:cubicBezTo>
                      <a:pt x="1152" y="1"/>
                      <a:pt x="1131" y="0"/>
                      <a:pt x="1111" y="0"/>
                    </a:cubicBezTo>
                    <a:close/>
                  </a:path>
                </a:pathLst>
              </a:custGeom>
              <a:solidFill>
                <a:srgbClr val="FED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0"/>
              <p:cNvSpPr/>
              <p:nvPr/>
            </p:nvSpPr>
            <p:spPr>
              <a:xfrm>
                <a:off x="4092896" y="993989"/>
                <a:ext cx="352018" cy="864669"/>
              </a:xfrm>
              <a:custGeom>
                <a:avLst/>
                <a:gdLst/>
                <a:ahLst/>
                <a:cxnLst/>
                <a:rect l="l" t="t" r="r" b="b"/>
                <a:pathLst>
                  <a:path w="2049" h="5033" extrusionOk="0">
                    <a:moveTo>
                      <a:pt x="1100" y="0"/>
                    </a:moveTo>
                    <a:cubicBezTo>
                      <a:pt x="623" y="0"/>
                      <a:pt x="218" y="377"/>
                      <a:pt x="198" y="856"/>
                    </a:cubicBezTo>
                    <a:lnTo>
                      <a:pt x="32" y="4077"/>
                    </a:lnTo>
                    <a:cubicBezTo>
                      <a:pt x="0" y="4571"/>
                      <a:pt x="382" y="4997"/>
                      <a:pt x="887" y="5018"/>
                    </a:cubicBezTo>
                    <a:lnTo>
                      <a:pt x="908" y="5031"/>
                    </a:lnTo>
                    <a:cubicBezTo>
                      <a:pt x="921" y="5032"/>
                      <a:pt x="934" y="5032"/>
                      <a:pt x="946" y="5032"/>
                    </a:cubicBezTo>
                    <a:cubicBezTo>
                      <a:pt x="1424" y="5032"/>
                      <a:pt x="1829" y="4655"/>
                      <a:pt x="1862" y="4164"/>
                    </a:cubicBezTo>
                    <a:lnTo>
                      <a:pt x="2015" y="955"/>
                    </a:lnTo>
                    <a:cubicBezTo>
                      <a:pt x="2049" y="451"/>
                      <a:pt x="1665" y="22"/>
                      <a:pt x="1160" y="1"/>
                    </a:cubicBezTo>
                    <a:lnTo>
                      <a:pt x="1139" y="1"/>
                    </a:lnTo>
                    <a:cubicBezTo>
                      <a:pt x="1126" y="0"/>
                      <a:pt x="1113" y="0"/>
                      <a:pt x="1100" y="0"/>
                    </a:cubicBezTo>
                    <a:close/>
                  </a:path>
                </a:pathLst>
              </a:custGeom>
              <a:solidFill>
                <a:srgbClr val="FED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0"/>
              <p:cNvSpPr/>
              <p:nvPr/>
            </p:nvSpPr>
            <p:spPr>
              <a:xfrm>
                <a:off x="4425844" y="1132802"/>
                <a:ext cx="329512" cy="806773"/>
              </a:xfrm>
              <a:custGeom>
                <a:avLst/>
                <a:gdLst/>
                <a:ahLst/>
                <a:cxnLst/>
                <a:rect l="l" t="t" r="r" b="b"/>
                <a:pathLst>
                  <a:path w="1918" h="4696" extrusionOk="0">
                    <a:moveTo>
                      <a:pt x="1016" y="1"/>
                    </a:moveTo>
                    <a:cubicBezTo>
                      <a:pt x="571" y="1"/>
                      <a:pt x="207" y="351"/>
                      <a:pt x="187" y="805"/>
                    </a:cubicBezTo>
                    <a:lnTo>
                      <a:pt x="35" y="3805"/>
                    </a:lnTo>
                    <a:cubicBezTo>
                      <a:pt x="1" y="4266"/>
                      <a:pt x="363" y="4671"/>
                      <a:pt x="834" y="4694"/>
                    </a:cubicBezTo>
                    <a:lnTo>
                      <a:pt x="845" y="4694"/>
                    </a:lnTo>
                    <a:cubicBezTo>
                      <a:pt x="858" y="4695"/>
                      <a:pt x="871" y="4695"/>
                      <a:pt x="884" y="4695"/>
                    </a:cubicBezTo>
                    <a:cubicBezTo>
                      <a:pt x="1337" y="4695"/>
                      <a:pt x="1710" y="4342"/>
                      <a:pt x="1731" y="3895"/>
                    </a:cubicBezTo>
                    <a:lnTo>
                      <a:pt x="1886" y="892"/>
                    </a:lnTo>
                    <a:cubicBezTo>
                      <a:pt x="1918" y="421"/>
                      <a:pt x="1557" y="27"/>
                      <a:pt x="1087" y="3"/>
                    </a:cubicBezTo>
                    <a:lnTo>
                      <a:pt x="1073" y="3"/>
                    </a:lnTo>
                    <a:cubicBezTo>
                      <a:pt x="1054" y="2"/>
                      <a:pt x="1035" y="1"/>
                      <a:pt x="1016" y="1"/>
                    </a:cubicBezTo>
                    <a:close/>
                  </a:path>
                </a:pathLst>
              </a:custGeom>
              <a:solidFill>
                <a:srgbClr val="FED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0"/>
              <p:cNvSpPr/>
              <p:nvPr/>
            </p:nvSpPr>
            <p:spPr>
              <a:xfrm>
                <a:off x="4561394" y="3177558"/>
                <a:ext cx="278831" cy="939746"/>
              </a:xfrm>
              <a:custGeom>
                <a:avLst/>
                <a:gdLst/>
                <a:ahLst/>
                <a:cxnLst/>
                <a:rect l="l" t="t" r="r" b="b"/>
                <a:pathLst>
                  <a:path w="1623" h="5470" extrusionOk="0">
                    <a:moveTo>
                      <a:pt x="0" y="0"/>
                    </a:moveTo>
                    <a:lnTo>
                      <a:pt x="0" y="4668"/>
                    </a:lnTo>
                    <a:cubicBezTo>
                      <a:pt x="14" y="4667"/>
                      <a:pt x="27" y="4666"/>
                      <a:pt x="41" y="4666"/>
                    </a:cubicBezTo>
                    <a:cubicBezTo>
                      <a:pt x="599" y="4666"/>
                      <a:pt x="1623" y="5470"/>
                      <a:pt x="1623" y="5470"/>
                    </a:cubicBezTo>
                    <a:lnTo>
                      <a:pt x="1623" y="910"/>
                    </a:lnTo>
                    <a:cubicBezTo>
                      <a:pt x="921" y="121"/>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0"/>
              <p:cNvSpPr/>
              <p:nvPr/>
            </p:nvSpPr>
            <p:spPr>
              <a:xfrm>
                <a:off x="3238191" y="3177558"/>
                <a:ext cx="280721" cy="939746"/>
              </a:xfrm>
              <a:custGeom>
                <a:avLst/>
                <a:gdLst/>
                <a:ahLst/>
                <a:cxnLst/>
                <a:rect l="l" t="t" r="r" b="b"/>
                <a:pathLst>
                  <a:path w="1634" h="5470" extrusionOk="0">
                    <a:moveTo>
                      <a:pt x="1633" y="0"/>
                    </a:moveTo>
                    <a:cubicBezTo>
                      <a:pt x="1633" y="0"/>
                      <a:pt x="702" y="121"/>
                      <a:pt x="0" y="910"/>
                    </a:cubicBezTo>
                    <a:lnTo>
                      <a:pt x="0" y="5470"/>
                    </a:lnTo>
                    <a:cubicBezTo>
                      <a:pt x="0" y="5470"/>
                      <a:pt x="1021" y="4666"/>
                      <a:pt x="1591" y="4666"/>
                    </a:cubicBezTo>
                    <a:cubicBezTo>
                      <a:pt x="1606" y="4666"/>
                      <a:pt x="1620" y="4667"/>
                      <a:pt x="1633" y="4668"/>
                    </a:cubicBezTo>
                    <a:lnTo>
                      <a:pt x="1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0"/>
              <p:cNvSpPr/>
              <p:nvPr/>
            </p:nvSpPr>
            <p:spPr>
              <a:xfrm>
                <a:off x="4561394" y="3979346"/>
                <a:ext cx="278831" cy="137955"/>
              </a:xfrm>
              <a:custGeom>
                <a:avLst/>
                <a:gdLst/>
                <a:ahLst/>
                <a:cxnLst/>
                <a:rect l="l" t="t" r="r" b="b"/>
                <a:pathLst>
                  <a:path w="1623" h="803" extrusionOk="0">
                    <a:moveTo>
                      <a:pt x="56" y="1"/>
                    </a:moveTo>
                    <a:lnTo>
                      <a:pt x="0" y="1"/>
                    </a:lnTo>
                    <a:lnTo>
                      <a:pt x="56" y="1"/>
                    </a:lnTo>
                    <a:close/>
                    <a:moveTo>
                      <a:pt x="56" y="1"/>
                    </a:moveTo>
                    <a:lnTo>
                      <a:pt x="56" y="1"/>
                    </a:lnTo>
                    <a:cubicBezTo>
                      <a:pt x="592" y="1"/>
                      <a:pt x="1568" y="758"/>
                      <a:pt x="1623" y="803"/>
                    </a:cubicBezTo>
                    <a:cubicBezTo>
                      <a:pt x="1568" y="758"/>
                      <a:pt x="592" y="1"/>
                      <a:pt x="56" y="1"/>
                    </a:cubicBezTo>
                    <a:close/>
                  </a:path>
                </a:pathLst>
              </a:custGeom>
              <a:solidFill>
                <a:srgbClr val="0E11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0"/>
              <p:cNvSpPr/>
              <p:nvPr/>
            </p:nvSpPr>
            <p:spPr>
              <a:xfrm>
                <a:off x="4561394" y="3578710"/>
                <a:ext cx="278831" cy="538593"/>
              </a:xfrm>
              <a:custGeom>
                <a:avLst/>
                <a:gdLst/>
                <a:ahLst/>
                <a:cxnLst/>
                <a:rect l="l" t="t" r="r" b="b"/>
                <a:pathLst>
                  <a:path w="1623" h="3135" extrusionOk="0">
                    <a:moveTo>
                      <a:pt x="0" y="0"/>
                    </a:moveTo>
                    <a:lnTo>
                      <a:pt x="0" y="2333"/>
                    </a:lnTo>
                    <a:lnTo>
                      <a:pt x="56" y="2333"/>
                    </a:lnTo>
                    <a:cubicBezTo>
                      <a:pt x="592" y="2333"/>
                      <a:pt x="1568" y="3090"/>
                      <a:pt x="1623" y="3135"/>
                    </a:cubicBezTo>
                    <a:lnTo>
                      <a:pt x="1623" y="910"/>
                    </a:lnTo>
                    <a:cubicBezTo>
                      <a:pt x="921" y="13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0"/>
              <p:cNvSpPr/>
              <p:nvPr/>
            </p:nvSpPr>
            <p:spPr>
              <a:xfrm>
                <a:off x="3238191" y="3578710"/>
                <a:ext cx="280721" cy="538593"/>
              </a:xfrm>
              <a:custGeom>
                <a:avLst/>
                <a:gdLst/>
                <a:ahLst/>
                <a:cxnLst/>
                <a:rect l="l" t="t" r="r" b="b"/>
                <a:pathLst>
                  <a:path w="1634" h="3135" extrusionOk="0">
                    <a:moveTo>
                      <a:pt x="1633" y="0"/>
                    </a:moveTo>
                    <a:cubicBezTo>
                      <a:pt x="1633" y="0"/>
                      <a:pt x="702" y="132"/>
                      <a:pt x="0" y="910"/>
                    </a:cubicBezTo>
                    <a:lnTo>
                      <a:pt x="0" y="3135"/>
                    </a:lnTo>
                    <a:cubicBezTo>
                      <a:pt x="0" y="3135"/>
                      <a:pt x="1018" y="2333"/>
                      <a:pt x="1578" y="2333"/>
                    </a:cubicBezTo>
                    <a:lnTo>
                      <a:pt x="1633" y="2333"/>
                    </a:lnTo>
                    <a:lnTo>
                      <a:pt x="1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0"/>
              <p:cNvSpPr/>
              <p:nvPr/>
            </p:nvSpPr>
            <p:spPr>
              <a:xfrm>
                <a:off x="3441431" y="2938585"/>
                <a:ext cx="1173050" cy="1304821"/>
              </a:xfrm>
              <a:custGeom>
                <a:avLst/>
                <a:gdLst/>
                <a:ahLst/>
                <a:cxnLst/>
                <a:rect l="l" t="t" r="r" b="b"/>
                <a:pathLst>
                  <a:path w="6828" h="7595" extrusionOk="0">
                    <a:moveTo>
                      <a:pt x="361" y="0"/>
                    </a:moveTo>
                    <a:cubicBezTo>
                      <a:pt x="164" y="0"/>
                      <a:pt x="0" y="197"/>
                      <a:pt x="0" y="450"/>
                    </a:cubicBezTo>
                    <a:lnTo>
                      <a:pt x="0" y="7145"/>
                    </a:lnTo>
                    <a:cubicBezTo>
                      <a:pt x="0" y="7397"/>
                      <a:pt x="164" y="7595"/>
                      <a:pt x="361" y="7595"/>
                    </a:cubicBezTo>
                    <a:lnTo>
                      <a:pt x="6464" y="7595"/>
                    </a:lnTo>
                    <a:cubicBezTo>
                      <a:pt x="6672" y="7595"/>
                      <a:pt x="6827" y="7397"/>
                      <a:pt x="6827" y="7145"/>
                    </a:cubicBezTo>
                    <a:lnTo>
                      <a:pt x="6827" y="450"/>
                    </a:lnTo>
                    <a:cubicBezTo>
                      <a:pt x="6827" y="197"/>
                      <a:pt x="6672" y="0"/>
                      <a:pt x="64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0"/>
              <p:cNvSpPr/>
              <p:nvPr/>
            </p:nvSpPr>
            <p:spPr>
              <a:xfrm>
                <a:off x="3584712" y="3093033"/>
                <a:ext cx="903668" cy="995925"/>
              </a:xfrm>
              <a:custGeom>
                <a:avLst/>
                <a:gdLst/>
                <a:ahLst/>
                <a:cxnLst/>
                <a:rect l="l" t="t" r="r" b="b"/>
                <a:pathLst>
                  <a:path w="5260" h="5797" extrusionOk="0">
                    <a:moveTo>
                      <a:pt x="350" y="0"/>
                    </a:moveTo>
                    <a:cubicBezTo>
                      <a:pt x="153" y="0"/>
                      <a:pt x="0" y="208"/>
                      <a:pt x="0" y="450"/>
                    </a:cubicBezTo>
                    <a:lnTo>
                      <a:pt x="0" y="5346"/>
                    </a:lnTo>
                    <a:cubicBezTo>
                      <a:pt x="0" y="5588"/>
                      <a:pt x="153" y="5796"/>
                      <a:pt x="350" y="5796"/>
                    </a:cubicBezTo>
                    <a:lnTo>
                      <a:pt x="4907" y="5796"/>
                    </a:lnTo>
                    <a:cubicBezTo>
                      <a:pt x="5104" y="5796"/>
                      <a:pt x="5259" y="5588"/>
                      <a:pt x="5259" y="5346"/>
                    </a:cubicBezTo>
                    <a:lnTo>
                      <a:pt x="5259" y="450"/>
                    </a:lnTo>
                    <a:cubicBezTo>
                      <a:pt x="5259" y="208"/>
                      <a:pt x="5104" y="0"/>
                      <a:pt x="49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 name="Google Shape;1479;p50"/>
            <p:cNvSpPr/>
            <p:nvPr/>
          </p:nvSpPr>
          <p:spPr>
            <a:xfrm>
              <a:off x="3737075" y="3325601"/>
              <a:ext cx="593554" cy="515375"/>
            </a:xfrm>
            <a:custGeom>
              <a:avLst/>
              <a:gdLst/>
              <a:ahLst/>
              <a:cxnLst/>
              <a:rect l="l" t="t" r="r" b="b"/>
              <a:pathLst>
                <a:path w="5754" h="4996" extrusionOk="0">
                  <a:moveTo>
                    <a:pt x="1549" y="1"/>
                  </a:moveTo>
                  <a:cubicBezTo>
                    <a:pt x="881" y="1"/>
                    <a:pt x="0" y="336"/>
                    <a:pt x="0" y="1553"/>
                  </a:cubicBezTo>
                  <a:cubicBezTo>
                    <a:pt x="0" y="3504"/>
                    <a:pt x="2882" y="4995"/>
                    <a:pt x="2882" y="4995"/>
                  </a:cubicBezTo>
                  <a:cubicBezTo>
                    <a:pt x="2882" y="4995"/>
                    <a:pt x="5754" y="3504"/>
                    <a:pt x="5754" y="1553"/>
                  </a:cubicBezTo>
                  <a:cubicBezTo>
                    <a:pt x="5754" y="336"/>
                    <a:pt x="4873" y="1"/>
                    <a:pt x="4212" y="1"/>
                  </a:cubicBezTo>
                  <a:cubicBezTo>
                    <a:pt x="4117" y="1"/>
                    <a:pt x="4027" y="8"/>
                    <a:pt x="3945" y="20"/>
                  </a:cubicBezTo>
                  <a:cubicBezTo>
                    <a:pt x="3177" y="141"/>
                    <a:pt x="2882" y="722"/>
                    <a:pt x="2882" y="722"/>
                  </a:cubicBezTo>
                  <a:cubicBezTo>
                    <a:pt x="2882" y="722"/>
                    <a:pt x="2585" y="141"/>
                    <a:pt x="1820" y="20"/>
                  </a:cubicBezTo>
                  <a:cubicBezTo>
                    <a:pt x="1736" y="8"/>
                    <a:pt x="1645" y="1"/>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0"/>
            <p:cNvSpPr/>
            <p:nvPr/>
          </p:nvSpPr>
          <p:spPr>
            <a:xfrm>
              <a:off x="3671801" y="3325600"/>
              <a:ext cx="724108" cy="409420"/>
            </a:xfrm>
            <a:custGeom>
              <a:avLst/>
              <a:gdLst/>
              <a:ahLst/>
              <a:cxnLst/>
              <a:rect l="l" t="t" r="r" b="b"/>
              <a:pathLst>
                <a:path w="7014" h="3966" extrusionOk="0">
                  <a:moveTo>
                    <a:pt x="2225" y="0"/>
                  </a:moveTo>
                  <a:lnTo>
                    <a:pt x="1886" y="2858"/>
                  </a:lnTo>
                  <a:lnTo>
                    <a:pt x="1467" y="1665"/>
                  </a:lnTo>
                  <a:lnTo>
                    <a:pt x="1325" y="2606"/>
                  </a:lnTo>
                  <a:lnTo>
                    <a:pt x="920" y="2606"/>
                  </a:lnTo>
                  <a:lnTo>
                    <a:pt x="515" y="1983"/>
                  </a:lnTo>
                  <a:lnTo>
                    <a:pt x="0" y="1983"/>
                  </a:lnTo>
                  <a:lnTo>
                    <a:pt x="0" y="2070"/>
                  </a:lnTo>
                  <a:lnTo>
                    <a:pt x="471" y="2070"/>
                  </a:lnTo>
                  <a:lnTo>
                    <a:pt x="876" y="2695"/>
                  </a:lnTo>
                  <a:lnTo>
                    <a:pt x="1402" y="2695"/>
                  </a:lnTo>
                  <a:lnTo>
                    <a:pt x="1502" y="2038"/>
                  </a:lnTo>
                  <a:lnTo>
                    <a:pt x="1928" y="3242"/>
                  </a:lnTo>
                  <a:lnTo>
                    <a:pt x="2214" y="831"/>
                  </a:lnTo>
                  <a:lnTo>
                    <a:pt x="2509" y="3966"/>
                  </a:lnTo>
                  <a:lnTo>
                    <a:pt x="2903" y="2222"/>
                  </a:lnTo>
                  <a:lnTo>
                    <a:pt x="3045" y="2716"/>
                  </a:lnTo>
                  <a:lnTo>
                    <a:pt x="3332" y="1841"/>
                  </a:lnTo>
                  <a:lnTo>
                    <a:pt x="3463" y="2695"/>
                  </a:lnTo>
                  <a:lnTo>
                    <a:pt x="4613" y="2695"/>
                  </a:lnTo>
                  <a:lnTo>
                    <a:pt x="4778" y="2104"/>
                  </a:lnTo>
                  <a:lnTo>
                    <a:pt x="5183" y="3253"/>
                  </a:lnTo>
                  <a:lnTo>
                    <a:pt x="5391" y="1270"/>
                  </a:lnTo>
                  <a:lnTo>
                    <a:pt x="5620" y="3682"/>
                  </a:lnTo>
                  <a:lnTo>
                    <a:pt x="5709" y="3682"/>
                  </a:lnTo>
                  <a:lnTo>
                    <a:pt x="5830" y="2409"/>
                  </a:lnTo>
                  <a:lnTo>
                    <a:pt x="6080" y="3471"/>
                  </a:lnTo>
                  <a:lnTo>
                    <a:pt x="6519" y="1928"/>
                  </a:lnTo>
                  <a:lnTo>
                    <a:pt x="6630" y="2509"/>
                  </a:lnTo>
                  <a:lnTo>
                    <a:pt x="7013" y="2509"/>
                  </a:lnTo>
                  <a:lnTo>
                    <a:pt x="7013" y="2419"/>
                  </a:lnTo>
                  <a:lnTo>
                    <a:pt x="6706" y="2419"/>
                  </a:lnTo>
                  <a:lnTo>
                    <a:pt x="6540" y="1554"/>
                  </a:lnTo>
                  <a:lnTo>
                    <a:pt x="6080" y="3121"/>
                  </a:lnTo>
                  <a:lnTo>
                    <a:pt x="5796" y="1862"/>
                  </a:lnTo>
                  <a:lnTo>
                    <a:pt x="5664" y="3221"/>
                  </a:lnTo>
                  <a:lnTo>
                    <a:pt x="5436" y="820"/>
                  </a:lnTo>
                  <a:lnTo>
                    <a:pt x="5346" y="820"/>
                  </a:lnTo>
                  <a:lnTo>
                    <a:pt x="5138" y="2858"/>
                  </a:lnTo>
                  <a:lnTo>
                    <a:pt x="4755" y="1817"/>
                  </a:lnTo>
                  <a:lnTo>
                    <a:pt x="4547" y="2606"/>
                  </a:lnTo>
                  <a:lnTo>
                    <a:pt x="3540" y="2606"/>
                  </a:lnTo>
                  <a:lnTo>
                    <a:pt x="3353" y="1457"/>
                  </a:lnTo>
                  <a:lnTo>
                    <a:pt x="3045" y="2419"/>
                  </a:lnTo>
                  <a:lnTo>
                    <a:pt x="2893" y="1872"/>
                  </a:lnTo>
                  <a:lnTo>
                    <a:pt x="2543" y="3395"/>
                  </a:lnTo>
                  <a:lnTo>
                    <a:pt x="222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50"/>
          <p:cNvGrpSpPr/>
          <p:nvPr/>
        </p:nvGrpSpPr>
        <p:grpSpPr>
          <a:xfrm>
            <a:off x="5025331" y="2247549"/>
            <a:ext cx="1919398" cy="1832424"/>
            <a:chOff x="5453025" y="1611706"/>
            <a:chExt cx="2857523" cy="2728040"/>
          </a:xfrm>
        </p:grpSpPr>
        <p:sp>
          <p:nvSpPr>
            <p:cNvPr id="1482" name="Google Shape;1482;p50"/>
            <p:cNvSpPr/>
            <p:nvPr/>
          </p:nvSpPr>
          <p:spPr>
            <a:xfrm>
              <a:off x="6465002" y="3650398"/>
              <a:ext cx="834744" cy="689348"/>
            </a:xfrm>
            <a:custGeom>
              <a:avLst/>
              <a:gdLst/>
              <a:ahLst/>
              <a:cxnLst/>
              <a:rect l="l" t="t" r="r" b="b"/>
              <a:pathLst>
                <a:path w="6344" h="5239" extrusionOk="0">
                  <a:moveTo>
                    <a:pt x="1316" y="0"/>
                  </a:moveTo>
                  <a:lnTo>
                    <a:pt x="1" y="5238"/>
                  </a:lnTo>
                  <a:lnTo>
                    <a:pt x="6344" y="5238"/>
                  </a:lnTo>
                  <a:lnTo>
                    <a:pt x="50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0"/>
            <p:cNvSpPr/>
            <p:nvPr/>
          </p:nvSpPr>
          <p:spPr>
            <a:xfrm>
              <a:off x="5453025" y="1611706"/>
              <a:ext cx="2857523" cy="2138438"/>
            </a:xfrm>
            <a:custGeom>
              <a:avLst/>
              <a:gdLst/>
              <a:ahLst/>
              <a:cxnLst/>
              <a:rect l="l" t="t" r="r" b="b"/>
              <a:pathLst>
                <a:path w="21717" h="16252" extrusionOk="0">
                  <a:moveTo>
                    <a:pt x="1194" y="0"/>
                  </a:moveTo>
                  <a:cubicBezTo>
                    <a:pt x="537" y="0"/>
                    <a:pt x="0" y="539"/>
                    <a:pt x="0" y="1197"/>
                  </a:cubicBezTo>
                  <a:lnTo>
                    <a:pt x="0" y="15055"/>
                  </a:lnTo>
                  <a:cubicBezTo>
                    <a:pt x="0" y="15726"/>
                    <a:pt x="537" y="16251"/>
                    <a:pt x="1194" y="16251"/>
                  </a:cubicBezTo>
                  <a:lnTo>
                    <a:pt x="20522" y="16251"/>
                  </a:lnTo>
                  <a:cubicBezTo>
                    <a:pt x="21180" y="16251"/>
                    <a:pt x="21716" y="15726"/>
                    <a:pt x="21716" y="15055"/>
                  </a:cubicBezTo>
                  <a:lnTo>
                    <a:pt x="21716" y="1197"/>
                  </a:lnTo>
                  <a:cubicBezTo>
                    <a:pt x="21716" y="539"/>
                    <a:pt x="21180" y="0"/>
                    <a:pt x="20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0"/>
            <p:cNvSpPr/>
            <p:nvPr/>
          </p:nvSpPr>
          <p:spPr>
            <a:xfrm>
              <a:off x="5711052" y="1805128"/>
              <a:ext cx="2343045" cy="1620408"/>
            </a:xfrm>
            <a:custGeom>
              <a:avLst/>
              <a:gdLst/>
              <a:ahLst/>
              <a:cxnLst/>
              <a:rect l="l" t="t" r="r" b="b"/>
              <a:pathLst>
                <a:path w="17807" h="12315" extrusionOk="0">
                  <a:moveTo>
                    <a:pt x="1" y="0"/>
                  </a:moveTo>
                  <a:lnTo>
                    <a:pt x="1" y="12315"/>
                  </a:lnTo>
                  <a:lnTo>
                    <a:pt x="17806" y="12315"/>
                  </a:lnTo>
                  <a:lnTo>
                    <a:pt x="178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0"/>
            <p:cNvSpPr/>
            <p:nvPr/>
          </p:nvSpPr>
          <p:spPr>
            <a:xfrm>
              <a:off x="7748033" y="3589740"/>
              <a:ext cx="73816" cy="73948"/>
            </a:xfrm>
            <a:custGeom>
              <a:avLst/>
              <a:gdLst/>
              <a:ahLst/>
              <a:cxnLst/>
              <a:rect l="l" t="t" r="r" b="b"/>
              <a:pathLst>
                <a:path w="561" h="562" extrusionOk="0">
                  <a:moveTo>
                    <a:pt x="287" y="1"/>
                  </a:moveTo>
                  <a:cubicBezTo>
                    <a:pt x="122" y="1"/>
                    <a:pt x="1" y="122"/>
                    <a:pt x="1" y="274"/>
                  </a:cubicBezTo>
                  <a:cubicBezTo>
                    <a:pt x="1" y="440"/>
                    <a:pt x="122" y="561"/>
                    <a:pt x="287" y="561"/>
                  </a:cubicBezTo>
                  <a:cubicBezTo>
                    <a:pt x="440" y="561"/>
                    <a:pt x="561" y="440"/>
                    <a:pt x="561" y="274"/>
                  </a:cubicBezTo>
                  <a:cubicBezTo>
                    <a:pt x="561" y="122"/>
                    <a:pt x="440"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0"/>
            <p:cNvSpPr/>
            <p:nvPr/>
          </p:nvSpPr>
          <p:spPr>
            <a:xfrm>
              <a:off x="7851849" y="3589740"/>
              <a:ext cx="75264" cy="73948"/>
            </a:xfrm>
            <a:custGeom>
              <a:avLst/>
              <a:gdLst/>
              <a:ahLst/>
              <a:cxnLst/>
              <a:rect l="l" t="t" r="r" b="b"/>
              <a:pathLst>
                <a:path w="572" h="562" extrusionOk="0">
                  <a:moveTo>
                    <a:pt x="287" y="1"/>
                  </a:moveTo>
                  <a:cubicBezTo>
                    <a:pt x="122" y="1"/>
                    <a:pt x="1" y="122"/>
                    <a:pt x="1" y="274"/>
                  </a:cubicBezTo>
                  <a:cubicBezTo>
                    <a:pt x="1" y="440"/>
                    <a:pt x="122" y="561"/>
                    <a:pt x="287" y="561"/>
                  </a:cubicBezTo>
                  <a:cubicBezTo>
                    <a:pt x="440" y="561"/>
                    <a:pt x="571" y="440"/>
                    <a:pt x="571" y="274"/>
                  </a:cubicBezTo>
                  <a:cubicBezTo>
                    <a:pt x="571" y="122"/>
                    <a:pt x="440"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0"/>
            <p:cNvSpPr/>
            <p:nvPr/>
          </p:nvSpPr>
          <p:spPr>
            <a:xfrm>
              <a:off x="7955665" y="3589740"/>
              <a:ext cx="75264" cy="73948"/>
            </a:xfrm>
            <a:custGeom>
              <a:avLst/>
              <a:gdLst/>
              <a:ahLst/>
              <a:cxnLst/>
              <a:rect l="l" t="t" r="r" b="b"/>
              <a:pathLst>
                <a:path w="572" h="562" extrusionOk="0">
                  <a:moveTo>
                    <a:pt x="287" y="1"/>
                  </a:moveTo>
                  <a:cubicBezTo>
                    <a:pt x="132" y="1"/>
                    <a:pt x="1" y="122"/>
                    <a:pt x="1" y="274"/>
                  </a:cubicBezTo>
                  <a:cubicBezTo>
                    <a:pt x="1" y="440"/>
                    <a:pt x="132" y="561"/>
                    <a:pt x="287" y="561"/>
                  </a:cubicBezTo>
                  <a:cubicBezTo>
                    <a:pt x="440" y="561"/>
                    <a:pt x="571" y="440"/>
                    <a:pt x="571" y="274"/>
                  </a:cubicBezTo>
                  <a:cubicBezTo>
                    <a:pt x="571" y="122"/>
                    <a:pt x="440"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0"/>
            <p:cNvSpPr/>
            <p:nvPr/>
          </p:nvSpPr>
          <p:spPr>
            <a:xfrm>
              <a:off x="5938816" y="1982234"/>
              <a:ext cx="1166457" cy="1322247"/>
            </a:xfrm>
            <a:custGeom>
              <a:avLst/>
              <a:gdLst/>
              <a:ahLst/>
              <a:cxnLst/>
              <a:rect l="l" t="t" r="r" b="b"/>
              <a:pathLst>
                <a:path w="8865" h="10049" extrusionOk="0">
                  <a:moveTo>
                    <a:pt x="0" y="0"/>
                  </a:moveTo>
                  <a:lnTo>
                    <a:pt x="0" y="10048"/>
                  </a:lnTo>
                  <a:lnTo>
                    <a:pt x="8865" y="10048"/>
                  </a:lnTo>
                  <a:lnTo>
                    <a:pt x="88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0"/>
            <p:cNvSpPr/>
            <p:nvPr/>
          </p:nvSpPr>
          <p:spPr>
            <a:xfrm>
              <a:off x="6058553" y="2714737"/>
              <a:ext cx="942902" cy="589742"/>
            </a:xfrm>
            <a:custGeom>
              <a:avLst/>
              <a:gdLst/>
              <a:ahLst/>
              <a:cxnLst/>
              <a:rect l="l" t="t" r="r" b="b"/>
              <a:pathLst>
                <a:path w="7166" h="4482" extrusionOk="0">
                  <a:moveTo>
                    <a:pt x="2893" y="0"/>
                  </a:moveTo>
                  <a:cubicBezTo>
                    <a:pt x="2893" y="0"/>
                    <a:pt x="2937" y="308"/>
                    <a:pt x="2872" y="734"/>
                  </a:cubicBezTo>
                  <a:cubicBezTo>
                    <a:pt x="2859" y="789"/>
                    <a:pt x="2740" y="845"/>
                    <a:pt x="2740" y="845"/>
                  </a:cubicBezTo>
                  <a:cubicBezTo>
                    <a:pt x="2740" y="845"/>
                    <a:pt x="636" y="1347"/>
                    <a:pt x="360" y="1841"/>
                  </a:cubicBezTo>
                  <a:cubicBezTo>
                    <a:pt x="218" y="2104"/>
                    <a:pt x="87" y="3474"/>
                    <a:pt x="0" y="4481"/>
                  </a:cubicBezTo>
                  <a:lnTo>
                    <a:pt x="7166" y="4481"/>
                  </a:lnTo>
                  <a:cubicBezTo>
                    <a:pt x="7079" y="3474"/>
                    <a:pt x="6948" y="2104"/>
                    <a:pt x="6803" y="1841"/>
                  </a:cubicBezTo>
                  <a:cubicBezTo>
                    <a:pt x="6530" y="1347"/>
                    <a:pt x="4426" y="845"/>
                    <a:pt x="4426" y="845"/>
                  </a:cubicBezTo>
                  <a:cubicBezTo>
                    <a:pt x="4426" y="845"/>
                    <a:pt x="4329" y="800"/>
                    <a:pt x="4329" y="755"/>
                  </a:cubicBezTo>
                  <a:cubicBezTo>
                    <a:pt x="4252" y="319"/>
                    <a:pt x="4305" y="0"/>
                    <a:pt x="4305" y="0"/>
                  </a:cubicBezTo>
                  <a:close/>
                </a:path>
              </a:pathLst>
            </a:custGeom>
            <a:solidFill>
              <a:srgbClr val="FDC9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0"/>
            <p:cNvSpPr/>
            <p:nvPr/>
          </p:nvSpPr>
          <p:spPr>
            <a:xfrm>
              <a:off x="6289344" y="2106445"/>
              <a:ext cx="480004" cy="314345"/>
            </a:xfrm>
            <a:custGeom>
              <a:avLst/>
              <a:gdLst/>
              <a:ahLst/>
              <a:cxnLst/>
              <a:rect l="l" t="t" r="r" b="b"/>
              <a:pathLst>
                <a:path w="3648" h="2389" extrusionOk="0">
                  <a:moveTo>
                    <a:pt x="1817" y="1"/>
                  </a:moveTo>
                  <a:cubicBezTo>
                    <a:pt x="1578" y="1"/>
                    <a:pt x="1039" y="108"/>
                    <a:pt x="855" y="185"/>
                  </a:cubicBezTo>
                  <a:cubicBezTo>
                    <a:pt x="11" y="558"/>
                    <a:pt x="0" y="1271"/>
                    <a:pt x="0" y="2388"/>
                  </a:cubicBezTo>
                  <a:lnTo>
                    <a:pt x="3647" y="2388"/>
                  </a:lnTo>
                  <a:cubicBezTo>
                    <a:pt x="3647" y="1271"/>
                    <a:pt x="3637" y="558"/>
                    <a:pt x="2782" y="185"/>
                  </a:cubicBezTo>
                  <a:cubicBezTo>
                    <a:pt x="2606" y="108"/>
                    <a:pt x="2070" y="1"/>
                    <a:pt x="1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0"/>
            <p:cNvSpPr/>
            <p:nvPr/>
          </p:nvSpPr>
          <p:spPr>
            <a:xfrm>
              <a:off x="6419081" y="2714737"/>
              <a:ext cx="205923" cy="137764"/>
            </a:xfrm>
            <a:custGeom>
              <a:avLst/>
              <a:gdLst/>
              <a:ahLst/>
              <a:cxnLst/>
              <a:rect l="l" t="t" r="r" b="b"/>
              <a:pathLst>
                <a:path w="1565" h="1047" extrusionOk="0">
                  <a:moveTo>
                    <a:pt x="153" y="0"/>
                  </a:moveTo>
                  <a:cubicBezTo>
                    <a:pt x="153" y="0"/>
                    <a:pt x="208" y="319"/>
                    <a:pt x="119" y="755"/>
                  </a:cubicBezTo>
                  <a:lnTo>
                    <a:pt x="0" y="845"/>
                  </a:lnTo>
                  <a:cubicBezTo>
                    <a:pt x="0" y="845"/>
                    <a:pt x="287" y="1047"/>
                    <a:pt x="401" y="1047"/>
                  </a:cubicBezTo>
                  <a:cubicBezTo>
                    <a:pt x="411" y="1047"/>
                    <a:pt x="419" y="1045"/>
                    <a:pt x="426" y="1042"/>
                  </a:cubicBezTo>
                  <a:cubicBezTo>
                    <a:pt x="842" y="821"/>
                    <a:pt x="1118" y="516"/>
                    <a:pt x="1544" y="142"/>
                  </a:cubicBezTo>
                  <a:cubicBezTo>
                    <a:pt x="1554" y="56"/>
                    <a:pt x="1565" y="0"/>
                    <a:pt x="1565" y="0"/>
                  </a:cubicBezTo>
                  <a:close/>
                </a:path>
              </a:pathLst>
            </a:custGeom>
            <a:solidFill>
              <a:srgbClr val="EBB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0"/>
            <p:cNvSpPr/>
            <p:nvPr/>
          </p:nvSpPr>
          <p:spPr>
            <a:xfrm>
              <a:off x="6273423" y="2197103"/>
              <a:ext cx="515925" cy="573820"/>
            </a:xfrm>
            <a:custGeom>
              <a:avLst/>
              <a:gdLst/>
              <a:ahLst/>
              <a:cxnLst/>
              <a:rect l="l" t="t" r="r" b="b"/>
              <a:pathLst>
                <a:path w="3921" h="4361" extrusionOk="0">
                  <a:moveTo>
                    <a:pt x="876" y="0"/>
                  </a:moveTo>
                  <a:cubicBezTo>
                    <a:pt x="876" y="0"/>
                    <a:pt x="295" y="547"/>
                    <a:pt x="318" y="1634"/>
                  </a:cubicBezTo>
                  <a:cubicBezTo>
                    <a:pt x="272" y="1582"/>
                    <a:pt x="222" y="1538"/>
                    <a:pt x="178" y="1538"/>
                  </a:cubicBezTo>
                  <a:cubicBezTo>
                    <a:pt x="148" y="1538"/>
                    <a:pt x="120" y="1559"/>
                    <a:pt x="97" y="1612"/>
                  </a:cubicBezTo>
                  <a:cubicBezTo>
                    <a:pt x="0" y="1875"/>
                    <a:pt x="229" y="2215"/>
                    <a:pt x="187" y="2564"/>
                  </a:cubicBezTo>
                  <a:cubicBezTo>
                    <a:pt x="172" y="2713"/>
                    <a:pt x="237" y="2761"/>
                    <a:pt x="317" y="2761"/>
                  </a:cubicBezTo>
                  <a:cubicBezTo>
                    <a:pt x="368" y="2761"/>
                    <a:pt x="424" y="2742"/>
                    <a:pt x="471" y="2717"/>
                  </a:cubicBezTo>
                  <a:cubicBezTo>
                    <a:pt x="516" y="2893"/>
                    <a:pt x="581" y="3111"/>
                    <a:pt x="679" y="3364"/>
                  </a:cubicBezTo>
                  <a:cubicBezTo>
                    <a:pt x="910" y="3890"/>
                    <a:pt x="1554" y="4360"/>
                    <a:pt x="1962" y="4360"/>
                  </a:cubicBezTo>
                  <a:cubicBezTo>
                    <a:pt x="2356" y="4360"/>
                    <a:pt x="2990" y="3879"/>
                    <a:pt x="3232" y="3364"/>
                  </a:cubicBezTo>
                  <a:cubicBezTo>
                    <a:pt x="3342" y="3125"/>
                    <a:pt x="3408" y="2914"/>
                    <a:pt x="3450" y="2717"/>
                  </a:cubicBezTo>
                  <a:cubicBezTo>
                    <a:pt x="3498" y="2743"/>
                    <a:pt x="3559" y="2764"/>
                    <a:pt x="3612" y="2764"/>
                  </a:cubicBezTo>
                  <a:cubicBezTo>
                    <a:pt x="3692" y="2764"/>
                    <a:pt x="3756" y="2716"/>
                    <a:pt x="3737" y="2564"/>
                  </a:cubicBezTo>
                  <a:cubicBezTo>
                    <a:pt x="3692" y="2215"/>
                    <a:pt x="3921" y="1875"/>
                    <a:pt x="3824" y="1612"/>
                  </a:cubicBezTo>
                  <a:cubicBezTo>
                    <a:pt x="3802" y="1560"/>
                    <a:pt x="3773" y="1539"/>
                    <a:pt x="3741" y="1539"/>
                  </a:cubicBezTo>
                  <a:cubicBezTo>
                    <a:pt x="3693" y="1539"/>
                    <a:pt x="3640" y="1586"/>
                    <a:pt x="3592" y="1644"/>
                  </a:cubicBezTo>
                  <a:cubicBezTo>
                    <a:pt x="3616" y="547"/>
                    <a:pt x="3045" y="0"/>
                    <a:pt x="3045" y="0"/>
                  </a:cubicBezTo>
                  <a:close/>
                </a:path>
              </a:pathLst>
            </a:custGeom>
            <a:solidFill>
              <a:srgbClr val="FDC9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0"/>
            <p:cNvSpPr/>
            <p:nvPr/>
          </p:nvSpPr>
          <p:spPr>
            <a:xfrm>
              <a:off x="6365397" y="2106445"/>
              <a:ext cx="409872" cy="215791"/>
            </a:xfrm>
            <a:custGeom>
              <a:avLst/>
              <a:gdLst/>
              <a:ahLst/>
              <a:cxnLst/>
              <a:rect l="l" t="t" r="r" b="b"/>
              <a:pathLst>
                <a:path w="3115" h="1640" extrusionOk="0">
                  <a:moveTo>
                    <a:pt x="1511" y="0"/>
                  </a:moveTo>
                  <a:cubicBezTo>
                    <a:pt x="1034" y="0"/>
                    <a:pt x="504" y="162"/>
                    <a:pt x="1" y="658"/>
                  </a:cubicBezTo>
                  <a:cubicBezTo>
                    <a:pt x="1" y="658"/>
                    <a:pt x="523" y="1639"/>
                    <a:pt x="1424" y="1639"/>
                  </a:cubicBezTo>
                  <a:cubicBezTo>
                    <a:pt x="1892" y="1639"/>
                    <a:pt x="2462" y="1374"/>
                    <a:pt x="3114" y="569"/>
                  </a:cubicBezTo>
                  <a:cubicBezTo>
                    <a:pt x="3114" y="569"/>
                    <a:pt x="2405" y="0"/>
                    <a:pt x="1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0"/>
            <p:cNvSpPr/>
            <p:nvPr/>
          </p:nvSpPr>
          <p:spPr>
            <a:xfrm>
              <a:off x="6304870" y="2158287"/>
              <a:ext cx="170396" cy="400924"/>
            </a:xfrm>
            <a:custGeom>
              <a:avLst/>
              <a:gdLst/>
              <a:ahLst/>
              <a:cxnLst/>
              <a:rect l="l" t="t" r="r" b="b"/>
              <a:pathLst>
                <a:path w="1295" h="3047" extrusionOk="0">
                  <a:moveTo>
                    <a:pt x="987" y="1"/>
                  </a:moveTo>
                  <a:cubicBezTo>
                    <a:pt x="987" y="1"/>
                    <a:pt x="79" y="175"/>
                    <a:pt x="0" y="1579"/>
                  </a:cubicBezTo>
                  <a:lnTo>
                    <a:pt x="242" y="3046"/>
                  </a:lnTo>
                  <a:cubicBezTo>
                    <a:pt x="353" y="3046"/>
                    <a:pt x="440" y="2946"/>
                    <a:pt x="429" y="2838"/>
                  </a:cubicBezTo>
                  <a:cubicBezTo>
                    <a:pt x="353" y="2157"/>
                    <a:pt x="287" y="593"/>
                    <a:pt x="1294" y="143"/>
                  </a:cubicBezTo>
                  <a:lnTo>
                    <a:pt x="9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0"/>
            <p:cNvSpPr/>
            <p:nvPr/>
          </p:nvSpPr>
          <p:spPr>
            <a:xfrm>
              <a:off x="6587503" y="2159735"/>
              <a:ext cx="170396" cy="399477"/>
            </a:xfrm>
            <a:custGeom>
              <a:avLst/>
              <a:gdLst/>
              <a:ahLst/>
              <a:cxnLst/>
              <a:rect l="l" t="t" r="r" b="b"/>
              <a:pathLst>
                <a:path w="1295" h="3036" extrusionOk="0">
                  <a:moveTo>
                    <a:pt x="309" y="0"/>
                  </a:moveTo>
                  <a:lnTo>
                    <a:pt x="1" y="142"/>
                  </a:lnTo>
                  <a:cubicBezTo>
                    <a:pt x="1008" y="582"/>
                    <a:pt x="942" y="2159"/>
                    <a:pt x="856" y="2827"/>
                  </a:cubicBezTo>
                  <a:cubicBezTo>
                    <a:pt x="845" y="2935"/>
                    <a:pt x="932" y="3035"/>
                    <a:pt x="1042" y="3035"/>
                  </a:cubicBezTo>
                  <a:lnTo>
                    <a:pt x="1053" y="3035"/>
                  </a:lnTo>
                  <a:lnTo>
                    <a:pt x="1295" y="1568"/>
                  </a:lnTo>
                  <a:cubicBezTo>
                    <a:pt x="1205" y="174"/>
                    <a:pt x="309" y="0"/>
                    <a:pt x="3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0"/>
            <p:cNvSpPr/>
            <p:nvPr/>
          </p:nvSpPr>
          <p:spPr>
            <a:xfrm>
              <a:off x="7371979" y="2466578"/>
              <a:ext cx="452635" cy="393951"/>
            </a:xfrm>
            <a:custGeom>
              <a:avLst/>
              <a:gdLst/>
              <a:ahLst/>
              <a:cxnLst/>
              <a:rect l="l" t="t" r="r" b="b"/>
              <a:pathLst>
                <a:path w="3440" h="2994" extrusionOk="0">
                  <a:moveTo>
                    <a:pt x="0" y="1"/>
                  </a:moveTo>
                  <a:lnTo>
                    <a:pt x="0" y="2994"/>
                  </a:lnTo>
                  <a:lnTo>
                    <a:pt x="3440" y="2994"/>
                  </a:lnTo>
                  <a:lnTo>
                    <a:pt x="34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0"/>
            <p:cNvSpPr/>
            <p:nvPr/>
          </p:nvSpPr>
          <p:spPr>
            <a:xfrm>
              <a:off x="7371979" y="2910922"/>
              <a:ext cx="452635" cy="394872"/>
            </a:xfrm>
            <a:custGeom>
              <a:avLst/>
              <a:gdLst/>
              <a:ahLst/>
              <a:cxnLst/>
              <a:rect l="l" t="t" r="r" b="b"/>
              <a:pathLst>
                <a:path w="3440" h="3001" extrusionOk="0">
                  <a:moveTo>
                    <a:pt x="0" y="0"/>
                  </a:moveTo>
                  <a:lnTo>
                    <a:pt x="0" y="3001"/>
                  </a:lnTo>
                  <a:lnTo>
                    <a:pt x="3440" y="3001"/>
                  </a:lnTo>
                  <a:lnTo>
                    <a:pt x="34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0"/>
            <p:cNvSpPr/>
            <p:nvPr/>
          </p:nvSpPr>
          <p:spPr>
            <a:xfrm>
              <a:off x="7371979" y="1982234"/>
              <a:ext cx="452635" cy="390793"/>
            </a:xfrm>
            <a:custGeom>
              <a:avLst/>
              <a:gdLst/>
              <a:ahLst/>
              <a:cxnLst/>
              <a:rect l="l" t="t" r="r" b="b"/>
              <a:pathLst>
                <a:path w="3440" h="2970" extrusionOk="0">
                  <a:moveTo>
                    <a:pt x="0" y="0"/>
                  </a:moveTo>
                  <a:lnTo>
                    <a:pt x="0" y="2969"/>
                  </a:lnTo>
                  <a:lnTo>
                    <a:pt x="3440" y="2969"/>
                  </a:lnTo>
                  <a:lnTo>
                    <a:pt x="34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0"/>
            <p:cNvSpPr/>
            <p:nvPr/>
          </p:nvSpPr>
          <p:spPr>
            <a:xfrm>
              <a:off x="7371979" y="1982234"/>
              <a:ext cx="452635" cy="390793"/>
            </a:xfrm>
            <a:custGeom>
              <a:avLst/>
              <a:gdLst/>
              <a:ahLst/>
              <a:cxnLst/>
              <a:rect l="l" t="t" r="r" b="b"/>
              <a:pathLst>
                <a:path w="3440" h="2970" extrusionOk="0">
                  <a:moveTo>
                    <a:pt x="1402" y="0"/>
                  </a:moveTo>
                  <a:cubicBezTo>
                    <a:pt x="1402" y="0"/>
                    <a:pt x="1518" y="466"/>
                    <a:pt x="701" y="466"/>
                  </a:cubicBezTo>
                  <a:cubicBezTo>
                    <a:pt x="650" y="466"/>
                    <a:pt x="595" y="465"/>
                    <a:pt x="537" y="461"/>
                  </a:cubicBezTo>
                  <a:cubicBezTo>
                    <a:pt x="537" y="461"/>
                    <a:pt x="87" y="505"/>
                    <a:pt x="0" y="758"/>
                  </a:cubicBezTo>
                  <a:lnTo>
                    <a:pt x="0" y="1547"/>
                  </a:lnTo>
                  <a:cubicBezTo>
                    <a:pt x="0" y="1547"/>
                    <a:pt x="240" y="1232"/>
                    <a:pt x="475" y="1232"/>
                  </a:cubicBezTo>
                  <a:cubicBezTo>
                    <a:pt x="554" y="1232"/>
                    <a:pt x="631" y="1267"/>
                    <a:pt x="700" y="1360"/>
                  </a:cubicBezTo>
                  <a:cubicBezTo>
                    <a:pt x="700" y="1360"/>
                    <a:pt x="910" y="1568"/>
                    <a:pt x="921" y="2969"/>
                  </a:cubicBezTo>
                  <a:lnTo>
                    <a:pt x="2509" y="2969"/>
                  </a:lnTo>
                  <a:cubicBezTo>
                    <a:pt x="2530" y="1568"/>
                    <a:pt x="2727" y="1360"/>
                    <a:pt x="2727" y="1360"/>
                  </a:cubicBezTo>
                  <a:cubicBezTo>
                    <a:pt x="2799" y="1267"/>
                    <a:pt x="2879" y="1232"/>
                    <a:pt x="2960" y="1232"/>
                  </a:cubicBezTo>
                  <a:cubicBezTo>
                    <a:pt x="3200" y="1232"/>
                    <a:pt x="3440" y="1547"/>
                    <a:pt x="3440" y="1547"/>
                  </a:cubicBezTo>
                  <a:lnTo>
                    <a:pt x="3440" y="758"/>
                  </a:lnTo>
                  <a:cubicBezTo>
                    <a:pt x="3343" y="505"/>
                    <a:pt x="2893" y="461"/>
                    <a:pt x="2893" y="461"/>
                  </a:cubicBezTo>
                  <a:cubicBezTo>
                    <a:pt x="2834" y="465"/>
                    <a:pt x="2780" y="466"/>
                    <a:pt x="2729" y="466"/>
                  </a:cubicBezTo>
                  <a:cubicBezTo>
                    <a:pt x="1911" y="466"/>
                    <a:pt x="2028" y="0"/>
                    <a:pt x="2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 name="Google Shape;1500;p50"/>
            <p:cNvGrpSpPr/>
            <p:nvPr/>
          </p:nvGrpSpPr>
          <p:grpSpPr>
            <a:xfrm>
              <a:off x="7501716" y="2113550"/>
              <a:ext cx="191843" cy="178817"/>
              <a:chOff x="7501716" y="2113550"/>
              <a:chExt cx="191843" cy="178817"/>
            </a:xfrm>
          </p:grpSpPr>
          <p:sp>
            <p:nvSpPr>
              <p:cNvPr id="1501" name="Google Shape;1501;p50"/>
              <p:cNvSpPr/>
              <p:nvPr/>
            </p:nvSpPr>
            <p:spPr>
              <a:xfrm>
                <a:off x="7609612" y="2142235"/>
                <a:ext cx="69343" cy="24869"/>
              </a:xfrm>
              <a:custGeom>
                <a:avLst/>
                <a:gdLst/>
                <a:ahLst/>
                <a:cxnLst/>
                <a:rect l="l" t="t" r="r" b="b"/>
                <a:pathLst>
                  <a:path w="527" h="189" extrusionOk="0">
                    <a:moveTo>
                      <a:pt x="180" y="0"/>
                    </a:moveTo>
                    <a:cubicBezTo>
                      <a:pt x="119" y="0"/>
                      <a:pt x="60" y="2"/>
                      <a:pt x="11" y="2"/>
                    </a:cubicBezTo>
                    <a:cubicBezTo>
                      <a:pt x="1" y="44"/>
                      <a:pt x="1" y="78"/>
                      <a:pt x="1" y="123"/>
                    </a:cubicBezTo>
                    <a:cubicBezTo>
                      <a:pt x="24" y="118"/>
                      <a:pt x="49" y="116"/>
                      <a:pt x="75" y="116"/>
                    </a:cubicBezTo>
                    <a:cubicBezTo>
                      <a:pt x="230" y="116"/>
                      <a:pt x="435" y="189"/>
                      <a:pt x="527" y="189"/>
                    </a:cubicBezTo>
                    <a:cubicBezTo>
                      <a:pt x="506" y="123"/>
                      <a:pt x="485" y="68"/>
                      <a:pt x="451" y="23"/>
                    </a:cubicBezTo>
                    <a:cubicBezTo>
                      <a:pt x="372" y="4"/>
                      <a:pt x="273"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0"/>
              <p:cNvSpPr/>
              <p:nvPr/>
            </p:nvSpPr>
            <p:spPr>
              <a:xfrm>
                <a:off x="7609612" y="2229077"/>
                <a:ext cx="83948" cy="25921"/>
              </a:xfrm>
              <a:custGeom>
                <a:avLst/>
                <a:gdLst/>
                <a:ahLst/>
                <a:cxnLst/>
                <a:rect l="l" t="t" r="r" b="b"/>
                <a:pathLst>
                  <a:path w="638" h="197" extrusionOk="0">
                    <a:moveTo>
                      <a:pt x="524" y="1"/>
                    </a:moveTo>
                    <a:cubicBezTo>
                      <a:pt x="395" y="1"/>
                      <a:pt x="174" y="76"/>
                      <a:pt x="21" y="76"/>
                    </a:cubicBezTo>
                    <a:cubicBezTo>
                      <a:pt x="14" y="76"/>
                      <a:pt x="7" y="76"/>
                      <a:pt x="1" y="76"/>
                    </a:cubicBezTo>
                    <a:lnTo>
                      <a:pt x="1" y="76"/>
                    </a:lnTo>
                    <a:cubicBezTo>
                      <a:pt x="1" y="120"/>
                      <a:pt x="11" y="152"/>
                      <a:pt x="11" y="197"/>
                    </a:cubicBezTo>
                    <a:cubicBezTo>
                      <a:pt x="253" y="173"/>
                      <a:pt x="637" y="197"/>
                      <a:pt x="627" y="65"/>
                    </a:cubicBezTo>
                    <a:cubicBezTo>
                      <a:pt x="624" y="17"/>
                      <a:pt x="584"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0"/>
              <p:cNvSpPr/>
              <p:nvPr/>
            </p:nvSpPr>
            <p:spPr>
              <a:xfrm>
                <a:off x="7608296" y="2181182"/>
                <a:ext cx="82501" cy="29342"/>
              </a:xfrm>
              <a:custGeom>
                <a:avLst/>
                <a:gdLst/>
                <a:ahLst/>
                <a:cxnLst/>
                <a:rect l="l" t="t" r="r" b="b"/>
                <a:pathLst>
                  <a:path w="627" h="223" extrusionOk="0">
                    <a:moveTo>
                      <a:pt x="424" y="1"/>
                    </a:moveTo>
                    <a:cubicBezTo>
                      <a:pt x="288" y="1"/>
                      <a:pt x="118" y="35"/>
                      <a:pt x="0" y="35"/>
                    </a:cubicBezTo>
                    <a:lnTo>
                      <a:pt x="0" y="166"/>
                    </a:lnTo>
                    <a:cubicBezTo>
                      <a:pt x="29" y="156"/>
                      <a:pt x="62" y="152"/>
                      <a:pt x="97" y="152"/>
                    </a:cubicBezTo>
                    <a:cubicBezTo>
                      <a:pt x="242" y="152"/>
                      <a:pt x="425" y="222"/>
                      <a:pt x="541" y="222"/>
                    </a:cubicBezTo>
                    <a:cubicBezTo>
                      <a:pt x="577" y="222"/>
                      <a:pt x="606" y="216"/>
                      <a:pt x="626" y="198"/>
                    </a:cubicBezTo>
                    <a:cubicBezTo>
                      <a:pt x="613" y="143"/>
                      <a:pt x="603" y="90"/>
                      <a:pt x="592" y="35"/>
                    </a:cubicBezTo>
                    <a:cubicBezTo>
                      <a:pt x="552" y="9"/>
                      <a:pt x="492"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0"/>
              <p:cNvSpPr/>
              <p:nvPr/>
            </p:nvSpPr>
            <p:spPr>
              <a:xfrm>
                <a:off x="7614217" y="2113550"/>
                <a:ext cx="41974" cy="15921"/>
              </a:xfrm>
              <a:custGeom>
                <a:avLst/>
                <a:gdLst/>
                <a:ahLst/>
                <a:cxnLst/>
                <a:rect l="l" t="t" r="r" b="b"/>
                <a:pathLst>
                  <a:path w="319" h="121" extrusionOk="0">
                    <a:moveTo>
                      <a:pt x="105" y="1"/>
                    </a:moveTo>
                    <a:cubicBezTo>
                      <a:pt x="57" y="1"/>
                      <a:pt x="24" y="43"/>
                      <a:pt x="0" y="110"/>
                    </a:cubicBezTo>
                    <a:cubicBezTo>
                      <a:pt x="32" y="106"/>
                      <a:pt x="64" y="105"/>
                      <a:pt x="97" y="105"/>
                    </a:cubicBezTo>
                    <a:cubicBezTo>
                      <a:pt x="176" y="105"/>
                      <a:pt x="255" y="113"/>
                      <a:pt x="318" y="120"/>
                    </a:cubicBezTo>
                    <a:cubicBezTo>
                      <a:pt x="274" y="78"/>
                      <a:pt x="218" y="44"/>
                      <a:pt x="153" y="12"/>
                    </a:cubicBezTo>
                    <a:cubicBezTo>
                      <a:pt x="135" y="4"/>
                      <a:pt x="119" y="1"/>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0"/>
              <p:cNvSpPr/>
              <p:nvPr/>
            </p:nvSpPr>
            <p:spPr>
              <a:xfrm>
                <a:off x="7612770" y="2279472"/>
                <a:ext cx="80790" cy="12895"/>
              </a:xfrm>
              <a:custGeom>
                <a:avLst/>
                <a:gdLst/>
                <a:ahLst/>
                <a:cxnLst/>
                <a:rect l="l" t="t" r="r" b="b"/>
                <a:pathLst>
                  <a:path w="614" h="98" extrusionOk="0">
                    <a:moveTo>
                      <a:pt x="1" y="0"/>
                    </a:moveTo>
                    <a:cubicBezTo>
                      <a:pt x="11" y="66"/>
                      <a:pt x="11" y="98"/>
                      <a:pt x="11" y="98"/>
                    </a:cubicBezTo>
                    <a:lnTo>
                      <a:pt x="603" y="98"/>
                    </a:lnTo>
                    <a:cubicBezTo>
                      <a:pt x="603" y="98"/>
                      <a:pt x="603" y="53"/>
                      <a:pt x="613" y="0"/>
                    </a:cubicBezTo>
                    <a:lnTo>
                      <a:pt x="613" y="0"/>
                    </a:lnTo>
                    <a:cubicBezTo>
                      <a:pt x="520" y="31"/>
                      <a:pt x="417" y="45"/>
                      <a:pt x="316" y="45"/>
                    </a:cubicBezTo>
                    <a:cubicBezTo>
                      <a:pt x="203" y="45"/>
                      <a:pt x="92" y="2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0"/>
              <p:cNvSpPr/>
              <p:nvPr/>
            </p:nvSpPr>
            <p:spPr>
              <a:xfrm>
                <a:off x="7515927" y="2142235"/>
                <a:ext cx="71053" cy="24869"/>
              </a:xfrm>
              <a:custGeom>
                <a:avLst/>
                <a:gdLst/>
                <a:ahLst/>
                <a:cxnLst/>
                <a:rect l="l" t="t" r="r" b="b"/>
                <a:pathLst>
                  <a:path w="540" h="189" extrusionOk="0">
                    <a:moveTo>
                      <a:pt x="351" y="0"/>
                    </a:moveTo>
                    <a:cubicBezTo>
                      <a:pt x="258" y="0"/>
                      <a:pt x="162" y="4"/>
                      <a:pt x="90" y="23"/>
                    </a:cubicBezTo>
                    <a:cubicBezTo>
                      <a:pt x="56" y="68"/>
                      <a:pt x="24" y="123"/>
                      <a:pt x="0" y="189"/>
                    </a:cubicBezTo>
                    <a:cubicBezTo>
                      <a:pt x="104" y="189"/>
                      <a:pt x="303" y="116"/>
                      <a:pt x="462" y="116"/>
                    </a:cubicBezTo>
                    <a:cubicBezTo>
                      <a:pt x="489" y="116"/>
                      <a:pt x="515" y="118"/>
                      <a:pt x="539" y="123"/>
                    </a:cubicBezTo>
                    <a:cubicBezTo>
                      <a:pt x="539" y="78"/>
                      <a:pt x="526" y="44"/>
                      <a:pt x="526" y="2"/>
                    </a:cubicBezTo>
                    <a:cubicBezTo>
                      <a:pt x="474" y="2"/>
                      <a:pt x="413" y="0"/>
                      <a:pt x="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0"/>
              <p:cNvSpPr/>
              <p:nvPr/>
            </p:nvSpPr>
            <p:spPr>
              <a:xfrm>
                <a:off x="7501716" y="2229077"/>
                <a:ext cx="83553" cy="25921"/>
              </a:xfrm>
              <a:custGeom>
                <a:avLst/>
                <a:gdLst/>
                <a:ahLst/>
                <a:cxnLst/>
                <a:rect l="l" t="t" r="r" b="b"/>
                <a:pathLst>
                  <a:path w="635" h="197" extrusionOk="0">
                    <a:moveTo>
                      <a:pt x="116" y="1"/>
                    </a:moveTo>
                    <a:cubicBezTo>
                      <a:pt x="55" y="1"/>
                      <a:pt x="14" y="17"/>
                      <a:pt x="11" y="65"/>
                    </a:cubicBezTo>
                    <a:cubicBezTo>
                      <a:pt x="0" y="197"/>
                      <a:pt x="395" y="173"/>
                      <a:pt x="634" y="197"/>
                    </a:cubicBezTo>
                    <a:lnTo>
                      <a:pt x="634" y="76"/>
                    </a:lnTo>
                    <a:cubicBezTo>
                      <a:pt x="628" y="76"/>
                      <a:pt x="622" y="76"/>
                      <a:pt x="615" y="76"/>
                    </a:cubicBezTo>
                    <a:cubicBezTo>
                      <a:pt x="471" y="76"/>
                      <a:pt x="247"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0"/>
              <p:cNvSpPr/>
              <p:nvPr/>
            </p:nvSpPr>
            <p:spPr>
              <a:xfrm>
                <a:off x="7505927" y="2181182"/>
                <a:ext cx="82369" cy="29342"/>
              </a:xfrm>
              <a:custGeom>
                <a:avLst/>
                <a:gdLst/>
                <a:ahLst/>
                <a:cxnLst/>
                <a:rect l="l" t="t" r="r" b="b"/>
                <a:pathLst>
                  <a:path w="626" h="223" extrusionOk="0">
                    <a:moveTo>
                      <a:pt x="202" y="1"/>
                    </a:moveTo>
                    <a:cubicBezTo>
                      <a:pt x="134" y="1"/>
                      <a:pt x="75" y="9"/>
                      <a:pt x="34" y="35"/>
                    </a:cubicBezTo>
                    <a:cubicBezTo>
                      <a:pt x="24" y="90"/>
                      <a:pt x="0" y="143"/>
                      <a:pt x="0" y="198"/>
                    </a:cubicBezTo>
                    <a:cubicBezTo>
                      <a:pt x="18" y="216"/>
                      <a:pt x="46" y="222"/>
                      <a:pt x="82" y="222"/>
                    </a:cubicBezTo>
                    <a:cubicBezTo>
                      <a:pt x="195" y="222"/>
                      <a:pt x="381" y="152"/>
                      <a:pt x="522" y="152"/>
                    </a:cubicBezTo>
                    <a:cubicBezTo>
                      <a:pt x="556" y="152"/>
                      <a:pt x="588" y="156"/>
                      <a:pt x="615" y="166"/>
                    </a:cubicBezTo>
                    <a:cubicBezTo>
                      <a:pt x="626" y="121"/>
                      <a:pt x="626" y="77"/>
                      <a:pt x="626" y="35"/>
                    </a:cubicBezTo>
                    <a:cubicBezTo>
                      <a:pt x="508" y="35"/>
                      <a:pt x="338"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0"/>
              <p:cNvSpPr/>
              <p:nvPr/>
            </p:nvSpPr>
            <p:spPr>
              <a:xfrm>
                <a:off x="7539085" y="2113550"/>
                <a:ext cx="41974" cy="15921"/>
              </a:xfrm>
              <a:custGeom>
                <a:avLst/>
                <a:gdLst/>
                <a:ahLst/>
                <a:cxnLst/>
                <a:rect l="l" t="t" r="r" b="b"/>
                <a:pathLst>
                  <a:path w="319" h="121" extrusionOk="0">
                    <a:moveTo>
                      <a:pt x="220" y="1"/>
                    </a:moveTo>
                    <a:cubicBezTo>
                      <a:pt x="206" y="1"/>
                      <a:pt x="192" y="4"/>
                      <a:pt x="177" y="12"/>
                    </a:cubicBezTo>
                    <a:cubicBezTo>
                      <a:pt x="111" y="44"/>
                      <a:pt x="56" y="78"/>
                      <a:pt x="1" y="120"/>
                    </a:cubicBezTo>
                    <a:cubicBezTo>
                      <a:pt x="71" y="113"/>
                      <a:pt x="151" y="105"/>
                      <a:pt x="227" y="105"/>
                    </a:cubicBezTo>
                    <a:cubicBezTo>
                      <a:pt x="259" y="105"/>
                      <a:pt x="289" y="106"/>
                      <a:pt x="319" y="110"/>
                    </a:cubicBezTo>
                    <a:cubicBezTo>
                      <a:pt x="302" y="43"/>
                      <a:pt x="266" y="1"/>
                      <a:pt x="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0"/>
              <p:cNvSpPr/>
              <p:nvPr/>
            </p:nvSpPr>
            <p:spPr>
              <a:xfrm>
                <a:off x="7503164" y="2279472"/>
                <a:ext cx="79343" cy="12895"/>
              </a:xfrm>
              <a:custGeom>
                <a:avLst/>
                <a:gdLst/>
                <a:ahLst/>
                <a:cxnLst/>
                <a:rect l="l" t="t" r="r" b="b"/>
                <a:pathLst>
                  <a:path w="603" h="98" extrusionOk="0">
                    <a:moveTo>
                      <a:pt x="602" y="0"/>
                    </a:moveTo>
                    <a:cubicBezTo>
                      <a:pt x="516" y="28"/>
                      <a:pt x="405" y="45"/>
                      <a:pt x="292" y="45"/>
                    </a:cubicBezTo>
                    <a:cubicBezTo>
                      <a:pt x="191" y="45"/>
                      <a:pt x="88" y="31"/>
                      <a:pt x="0" y="0"/>
                    </a:cubicBezTo>
                    <a:lnTo>
                      <a:pt x="0" y="0"/>
                    </a:lnTo>
                    <a:cubicBezTo>
                      <a:pt x="0" y="53"/>
                      <a:pt x="11" y="98"/>
                      <a:pt x="11" y="98"/>
                    </a:cubicBezTo>
                    <a:lnTo>
                      <a:pt x="592" y="98"/>
                    </a:lnTo>
                    <a:cubicBezTo>
                      <a:pt x="592" y="98"/>
                      <a:pt x="602" y="66"/>
                      <a:pt x="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1" name="Google Shape;1511;p50"/>
            <p:cNvSpPr/>
            <p:nvPr/>
          </p:nvSpPr>
          <p:spPr>
            <a:xfrm>
              <a:off x="7473373" y="2573040"/>
              <a:ext cx="248530" cy="215777"/>
            </a:xfrm>
            <a:custGeom>
              <a:avLst/>
              <a:gdLst/>
              <a:ahLst/>
              <a:cxnLst/>
              <a:rect l="l" t="t" r="r" b="b"/>
              <a:pathLst>
                <a:path w="5754" h="4996" extrusionOk="0">
                  <a:moveTo>
                    <a:pt x="1549" y="1"/>
                  </a:moveTo>
                  <a:cubicBezTo>
                    <a:pt x="881" y="1"/>
                    <a:pt x="0" y="336"/>
                    <a:pt x="0" y="1553"/>
                  </a:cubicBezTo>
                  <a:cubicBezTo>
                    <a:pt x="0" y="3504"/>
                    <a:pt x="2882" y="4995"/>
                    <a:pt x="2882" y="4995"/>
                  </a:cubicBezTo>
                  <a:cubicBezTo>
                    <a:pt x="2882" y="4995"/>
                    <a:pt x="5754" y="3504"/>
                    <a:pt x="5754" y="1553"/>
                  </a:cubicBezTo>
                  <a:cubicBezTo>
                    <a:pt x="5754" y="336"/>
                    <a:pt x="4873" y="1"/>
                    <a:pt x="4212" y="1"/>
                  </a:cubicBezTo>
                  <a:cubicBezTo>
                    <a:pt x="4117" y="1"/>
                    <a:pt x="4027" y="8"/>
                    <a:pt x="3945" y="20"/>
                  </a:cubicBezTo>
                  <a:cubicBezTo>
                    <a:pt x="3177" y="141"/>
                    <a:pt x="2882" y="722"/>
                    <a:pt x="2882" y="722"/>
                  </a:cubicBezTo>
                  <a:cubicBezTo>
                    <a:pt x="2882" y="722"/>
                    <a:pt x="2585" y="141"/>
                    <a:pt x="1820" y="20"/>
                  </a:cubicBezTo>
                  <a:cubicBezTo>
                    <a:pt x="1736" y="8"/>
                    <a:pt x="1645" y="1"/>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0"/>
            <p:cNvSpPr/>
            <p:nvPr/>
          </p:nvSpPr>
          <p:spPr>
            <a:xfrm>
              <a:off x="7410348" y="2988849"/>
              <a:ext cx="374583" cy="211794"/>
            </a:xfrm>
            <a:custGeom>
              <a:avLst/>
              <a:gdLst/>
              <a:ahLst/>
              <a:cxnLst/>
              <a:rect l="l" t="t" r="r" b="b"/>
              <a:pathLst>
                <a:path w="7014" h="3966" extrusionOk="0">
                  <a:moveTo>
                    <a:pt x="2225" y="0"/>
                  </a:moveTo>
                  <a:lnTo>
                    <a:pt x="1886" y="2858"/>
                  </a:lnTo>
                  <a:lnTo>
                    <a:pt x="1467" y="1665"/>
                  </a:lnTo>
                  <a:lnTo>
                    <a:pt x="1325" y="2606"/>
                  </a:lnTo>
                  <a:lnTo>
                    <a:pt x="920" y="2606"/>
                  </a:lnTo>
                  <a:lnTo>
                    <a:pt x="515" y="1983"/>
                  </a:lnTo>
                  <a:lnTo>
                    <a:pt x="0" y="1983"/>
                  </a:lnTo>
                  <a:lnTo>
                    <a:pt x="0" y="2070"/>
                  </a:lnTo>
                  <a:lnTo>
                    <a:pt x="471" y="2070"/>
                  </a:lnTo>
                  <a:lnTo>
                    <a:pt x="876" y="2695"/>
                  </a:lnTo>
                  <a:lnTo>
                    <a:pt x="1402" y="2695"/>
                  </a:lnTo>
                  <a:lnTo>
                    <a:pt x="1502" y="2038"/>
                  </a:lnTo>
                  <a:lnTo>
                    <a:pt x="1928" y="3242"/>
                  </a:lnTo>
                  <a:lnTo>
                    <a:pt x="2214" y="831"/>
                  </a:lnTo>
                  <a:lnTo>
                    <a:pt x="2509" y="3966"/>
                  </a:lnTo>
                  <a:lnTo>
                    <a:pt x="2903" y="2222"/>
                  </a:lnTo>
                  <a:lnTo>
                    <a:pt x="3045" y="2716"/>
                  </a:lnTo>
                  <a:lnTo>
                    <a:pt x="3332" y="1841"/>
                  </a:lnTo>
                  <a:lnTo>
                    <a:pt x="3463" y="2695"/>
                  </a:lnTo>
                  <a:lnTo>
                    <a:pt x="4613" y="2695"/>
                  </a:lnTo>
                  <a:lnTo>
                    <a:pt x="4778" y="2104"/>
                  </a:lnTo>
                  <a:lnTo>
                    <a:pt x="5183" y="3253"/>
                  </a:lnTo>
                  <a:lnTo>
                    <a:pt x="5391" y="1270"/>
                  </a:lnTo>
                  <a:lnTo>
                    <a:pt x="5620" y="3682"/>
                  </a:lnTo>
                  <a:lnTo>
                    <a:pt x="5709" y="3682"/>
                  </a:lnTo>
                  <a:lnTo>
                    <a:pt x="5830" y="2409"/>
                  </a:lnTo>
                  <a:lnTo>
                    <a:pt x="6080" y="3471"/>
                  </a:lnTo>
                  <a:lnTo>
                    <a:pt x="6519" y="1928"/>
                  </a:lnTo>
                  <a:lnTo>
                    <a:pt x="6630" y="2509"/>
                  </a:lnTo>
                  <a:lnTo>
                    <a:pt x="7013" y="2509"/>
                  </a:lnTo>
                  <a:lnTo>
                    <a:pt x="7013" y="2419"/>
                  </a:lnTo>
                  <a:lnTo>
                    <a:pt x="6706" y="2419"/>
                  </a:lnTo>
                  <a:lnTo>
                    <a:pt x="6540" y="1554"/>
                  </a:lnTo>
                  <a:lnTo>
                    <a:pt x="6080" y="3121"/>
                  </a:lnTo>
                  <a:lnTo>
                    <a:pt x="5796" y="1862"/>
                  </a:lnTo>
                  <a:lnTo>
                    <a:pt x="5664" y="3221"/>
                  </a:lnTo>
                  <a:lnTo>
                    <a:pt x="5436" y="820"/>
                  </a:lnTo>
                  <a:lnTo>
                    <a:pt x="5346" y="820"/>
                  </a:lnTo>
                  <a:lnTo>
                    <a:pt x="5138" y="2858"/>
                  </a:lnTo>
                  <a:lnTo>
                    <a:pt x="4755" y="1817"/>
                  </a:lnTo>
                  <a:lnTo>
                    <a:pt x="4547" y="2606"/>
                  </a:lnTo>
                  <a:lnTo>
                    <a:pt x="3540" y="2606"/>
                  </a:lnTo>
                  <a:lnTo>
                    <a:pt x="3353" y="1457"/>
                  </a:lnTo>
                  <a:lnTo>
                    <a:pt x="3045" y="2419"/>
                  </a:lnTo>
                  <a:lnTo>
                    <a:pt x="2893" y="1872"/>
                  </a:lnTo>
                  <a:lnTo>
                    <a:pt x="2543" y="3395"/>
                  </a:lnTo>
                  <a:lnTo>
                    <a:pt x="2225"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50"/>
          <p:cNvGrpSpPr/>
          <p:nvPr/>
        </p:nvGrpSpPr>
        <p:grpSpPr>
          <a:xfrm rot="-949627">
            <a:off x="7007241" y="2209776"/>
            <a:ext cx="1316720" cy="1907971"/>
            <a:chOff x="7616050" y="2193025"/>
            <a:chExt cx="1221485" cy="1769972"/>
          </a:xfrm>
        </p:grpSpPr>
        <p:sp>
          <p:nvSpPr>
            <p:cNvPr id="1514" name="Google Shape;1514;p50"/>
            <p:cNvSpPr/>
            <p:nvPr/>
          </p:nvSpPr>
          <p:spPr>
            <a:xfrm>
              <a:off x="7830105" y="2193025"/>
              <a:ext cx="1001051" cy="1499739"/>
            </a:xfrm>
            <a:custGeom>
              <a:avLst/>
              <a:gdLst/>
              <a:ahLst/>
              <a:cxnLst/>
              <a:rect l="l" t="t" r="r" b="b"/>
              <a:pathLst>
                <a:path w="10354" h="15512" extrusionOk="0">
                  <a:moveTo>
                    <a:pt x="9095" y="0"/>
                  </a:moveTo>
                  <a:cubicBezTo>
                    <a:pt x="8792" y="0"/>
                    <a:pt x="8443" y="191"/>
                    <a:pt x="8195" y="522"/>
                  </a:cubicBezTo>
                  <a:lnTo>
                    <a:pt x="3561" y="6823"/>
                  </a:lnTo>
                  <a:cubicBezTo>
                    <a:pt x="3496" y="6844"/>
                    <a:pt x="3430" y="6867"/>
                    <a:pt x="3375" y="6867"/>
                  </a:cubicBezTo>
                  <a:cubicBezTo>
                    <a:pt x="3430" y="6802"/>
                    <a:pt x="3475" y="6746"/>
                    <a:pt x="3527" y="6670"/>
                  </a:cubicBezTo>
                  <a:cubicBezTo>
                    <a:pt x="5226" y="4435"/>
                    <a:pt x="5018" y="3491"/>
                    <a:pt x="4668" y="3141"/>
                  </a:cubicBezTo>
                  <a:cubicBezTo>
                    <a:pt x="4559" y="3029"/>
                    <a:pt x="4467" y="2994"/>
                    <a:pt x="4393" y="2994"/>
                  </a:cubicBezTo>
                  <a:cubicBezTo>
                    <a:pt x="4275" y="2994"/>
                    <a:pt x="4208" y="3086"/>
                    <a:pt x="4208" y="3086"/>
                  </a:cubicBezTo>
                  <a:lnTo>
                    <a:pt x="1292" y="7162"/>
                  </a:lnTo>
                  <a:cubicBezTo>
                    <a:pt x="1260" y="7262"/>
                    <a:pt x="1216" y="7370"/>
                    <a:pt x="1184" y="7469"/>
                  </a:cubicBezTo>
                  <a:cubicBezTo>
                    <a:pt x="1108" y="8445"/>
                    <a:pt x="1447" y="10757"/>
                    <a:pt x="1447" y="10757"/>
                  </a:cubicBezTo>
                  <a:lnTo>
                    <a:pt x="1" y="12774"/>
                  </a:lnTo>
                  <a:lnTo>
                    <a:pt x="3780" y="15511"/>
                  </a:lnTo>
                  <a:lnTo>
                    <a:pt x="5105" y="13681"/>
                  </a:lnTo>
                  <a:cubicBezTo>
                    <a:pt x="5347" y="13562"/>
                    <a:pt x="6935" y="12905"/>
                    <a:pt x="7101" y="12684"/>
                  </a:cubicBezTo>
                  <a:lnTo>
                    <a:pt x="10101" y="8608"/>
                  </a:lnTo>
                  <a:cubicBezTo>
                    <a:pt x="10354" y="8269"/>
                    <a:pt x="10322" y="7819"/>
                    <a:pt x="10025" y="7601"/>
                  </a:cubicBezTo>
                  <a:lnTo>
                    <a:pt x="10015" y="7590"/>
                  </a:lnTo>
                  <a:cubicBezTo>
                    <a:pt x="9892" y="7496"/>
                    <a:pt x="9734" y="7428"/>
                    <a:pt x="9572" y="7428"/>
                  </a:cubicBezTo>
                  <a:cubicBezTo>
                    <a:pt x="9431" y="7428"/>
                    <a:pt x="9287" y="7479"/>
                    <a:pt x="9160" y="7611"/>
                  </a:cubicBezTo>
                  <a:cubicBezTo>
                    <a:pt x="9115" y="7567"/>
                    <a:pt x="9105" y="7567"/>
                    <a:pt x="9063" y="7514"/>
                  </a:cubicBezTo>
                  <a:lnTo>
                    <a:pt x="9291" y="7196"/>
                  </a:lnTo>
                  <a:cubicBezTo>
                    <a:pt x="9544" y="6857"/>
                    <a:pt x="9489" y="6383"/>
                    <a:pt x="9149" y="6144"/>
                  </a:cubicBezTo>
                  <a:lnTo>
                    <a:pt x="9139" y="6134"/>
                  </a:lnTo>
                  <a:cubicBezTo>
                    <a:pt x="8973" y="6000"/>
                    <a:pt x="8820" y="5951"/>
                    <a:pt x="8685" y="5951"/>
                  </a:cubicBezTo>
                  <a:cubicBezTo>
                    <a:pt x="8320" y="5951"/>
                    <a:pt x="8087" y="6307"/>
                    <a:pt x="8087" y="6307"/>
                  </a:cubicBezTo>
                  <a:cubicBezTo>
                    <a:pt x="8053" y="6276"/>
                    <a:pt x="8021" y="6231"/>
                    <a:pt x="7987" y="6186"/>
                  </a:cubicBezTo>
                  <a:lnTo>
                    <a:pt x="8261" y="5805"/>
                  </a:lnTo>
                  <a:cubicBezTo>
                    <a:pt x="8513" y="5463"/>
                    <a:pt x="8447" y="4992"/>
                    <a:pt x="8119" y="4740"/>
                  </a:cubicBezTo>
                  <a:lnTo>
                    <a:pt x="8108" y="4729"/>
                  </a:lnTo>
                  <a:cubicBezTo>
                    <a:pt x="7980" y="4636"/>
                    <a:pt x="7829" y="4591"/>
                    <a:pt x="7677" y="4591"/>
                  </a:cubicBezTo>
                  <a:cubicBezTo>
                    <a:pt x="7439" y="4591"/>
                    <a:pt x="7200" y="4702"/>
                    <a:pt x="7046" y="4916"/>
                  </a:cubicBezTo>
                  <a:lnTo>
                    <a:pt x="6980" y="5003"/>
                  </a:lnTo>
                  <a:cubicBezTo>
                    <a:pt x="6946" y="4950"/>
                    <a:pt x="6925" y="4906"/>
                    <a:pt x="6893" y="4850"/>
                  </a:cubicBezTo>
                  <a:lnTo>
                    <a:pt x="9423" y="1421"/>
                  </a:lnTo>
                  <a:cubicBezTo>
                    <a:pt x="9773" y="951"/>
                    <a:pt x="9786" y="359"/>
                    <a:pt x="9457" y="117"/>
                  </a:cubicBezTo>
                  <a:lnTo>
                    <a:pt x="9444" y="106"/>
                  </a:lnTo>
                  <a:cubicBezTo>
                    <a:pt x="9343" y="35"/>
                    <a:pt x="9223" y="0"/>
                    <a:pt x="9095" y="0"/>
                  </a:cubicBezTo>
                  <a:close/>
                </a:path>
              </a:pathLst>
            </a:custGeom>
            <a:solidFill>
              <a:srgbClr val="FDC9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0"/>
            <p:cNvSpPr/>
            <p:nvPr/>
          </p:nvSpPr>
          <p:spPr>
            <a:xfrm>
              <a:off x="7732456" y="3249963"/>
              <a:ext cx="462142" cy="575261"/>
            </a:xfrm>
            <a:custGeom>
              <a:avLst/>
              <a:gdLst/>
              <a:ahLst/>
              <a:cxnLst/>
              <a:rect l="l" t="t" r="r" b="b"/>
              <a:pathLst>
                <a:path w="4780" h="5950" extrusionOk="0">
                  <a:moveTo>
                    <a:pt x="2336" y="1"/>
                  </a:moveTo>
                  <a:lnTo>
                    <a:pt x="1" y="3188"/>
                  </a:lnTo>
                  <a:lnTo>
                    <a:pt x="3782" y="5949"/>
                  </a:lnTo>
                  <a:lnTo>
                    <a:pt x="4779" y="4579"/>
                  </a:lnTo>
                  <a:lnTo>
                    <a:pt x="1011" y="1842"/>
                  </a:lnTo>
                  <a:lnTo>
                    <a:pt x="2336" y="1"/>
                  </a:lnTo>
                  <a:close/>
                </a:path>
              </a:pathLst>
            </a:custGeom>
            <a:solidFill>
              <a:srgbClr val="EAD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0"/>
            <p:cNvSpPr/>
            <p:nvPr/>
          </p:nvSpPr>
          <p:spPr>
            <a:xfrm>
              <a:off x="7830105" y="3249963"/>
              <a:ext cx="492597" cy="442806"/>
            </a:xfrm>
            <a:custGeom>
              <a:avLst/>
              <a:gdLst/>
              <a:ahLst/>
              <a:cxnLst/>
              <a:rect l="l" t="t" r="r" b="b"/>
              <a:pathLst>
                <a:path w="5095" h="4580" extrusionOk="0">
                  <a:moveTo>
                    <a:pt x="1326" y="1"/>
                  </a:moveTo>
                  <a:lnTo>
                    <a:pt x="1" y="1842"/>
                  </a:lnTo>
                  <a:lnTo>
                    <a:pt x="3769" y="4579"/>
                  </a:lnTo>
                  <a:lnTo>
                    <a:pt x="5094" y="2762"/>
                  </a:lnTo>
                  <a:lnTo>
                    <a:pt x="1326" y="1"/>
                  </a:lnTo>
                  <a:close/>
                </a:path>
              </a:pathLst>
            </a:custGeom>
            <a:solidFill>
              <a:srgbClr val="E8A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0"/>
            <p:cNvSpPr/>
            <p:nvPr/>
          </p:nvSpPr>
          <p:spPr>
            <a:xfrm>
              <a:off x="7616050" y="3315611"/>
              <a:ext cx="665466" cy="647386"/>
            </a:xfrm>
            <a:custGeom>
              <a:avLst/>
              <a:gdLst/>
              <a:ahLst/>
              <a:cxnLst/>
              <a:rect l="l" t="t" r="r" b="b"/>
              <a:pathLst>
                <a:path w="6883" h="6696" extrusionOk="0">
                  <a:moveTo>
                    <a:pt x="2609" y="0"/>
                  </a:moveTo>
                  <a:lnTo>
                    <a:pt x="1" y="3595"/>
                  </a:lnTo>
                  <a:lnTo>
                    <a:pt x="4274" y="6695"/>
                  </a:lnTo>
                  <a:lnTo>
                    <a:pt x="6882" y="3101"/>
                  </a:lnTo>
                  <a:lnTo>
                    <a:pt x="26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0"/>
            <p:cNvSpPr/>
            <p:nvPr/>
          </p:nvSpPr>
          <p:spPr>
            <a:xfrm>
              <a:off x="8284512" y="2704381"/>
              <a:ext cx="340226" cy="352698"/>
            </a:xfrm>
            <a:custGeom>
              <a:avLst/>
              <a:gdLst/>
              <a:ahLst/>
              <a:cxnLst/>
              <a:rect l="l" t="t" r="r" b="b"/>
              <a:pathLst>
                <a:path w="3519" h="3648" extrusionOk="0">
                  <a:moveTo>
                    <a:pt x="2422" y="0"/>
                  </a:moveTo>
                  <a:cubicBezTo>
                    <a:pt x="2193" y="0"/>
                    <a:pt x="1972" y="98"/>
                    <a:pt x="1830" y="295"/>
                  </a:cubicBezTo>
                  <a:lnTo>
                    <a:pt x="242" y="2399"/>
                  </a:lnTo>
                  <a:cubicBezTo>
                    <a:pt x="0" y="2717"/>
                    <a:pt x="66" y="3188"/>
                    <a:pt x="394" y="3430"/>
                  </a:cubicBezTo>
                  <a:lnTo>
                    <a:pt x="405" y="3440"/>
                  </a:lnTo>
                  <a:cubicBezTo>
                    <a:pt x="571" y="3572"/>
                    <a:pt x="823" y="3648"/>
                    <a:pt x="1052" y="3648"/>
                  </a:cubicBezTo>
                  <a:cubicBezTo>
                    <a:pt x="1239" y="3648"/>
                    <a:pt x="1425" y="3593"/>
                    <a:pt x="1546" y="3474"/>
                  </a:cubicBezTo>
                  <a:lnTo>
                    <a:pt x="2903" y="1676"/>
                  </a:lnTo>
                  <a:cubicBezTo>
                    <a:pt x="2916" y="1655"/>
                    <a:pt x="2937" y="1634"/>
                    <a:pt x="2958" y="1610"/>
                  </a:cubicBezTo>
                  <a:lnTo>
                    <a:pt x="3179" y="1326"/>
                  </a:lnTo>
                  <a:cubicBezTo>
                    <a:pt x="3245" y="1226"/>
                    <a:pt x="3519" y="1150"/>
                    <a:pt x="3419" y="1063"/>
                  </a:cubicBezTo>
                  <a:cubicBezTo>
                    <a:pt x="2969" y="634"/>
                    <a:pt x="3114" y="329"/>
                    <a:pt x="2882" y="153"/>
                  </a:cubicBezTo>
                  <a:lnTo>
                    <a:pt x="2872" y="142"/>
                  </a:lnTo>
                  <a:cubicBezTo>
                    <a:pt x="2730" y="43"/>
                    <a:pt x="2575" y="0"/>
                    <a:pt x="2422" y="0"/>
                  </a:cubicBezTo>
                  <a:close/>
                </a:path>
              </a:pathLst>
            </a:custGeom>
            <a:solidFill>
              <a:srgbClr val="E8A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0"/>
            <p:cNvSpPr/>
            <p:nvPr/>
          </p:nvSpPr>
          <p:spPr>
            <a:xfrm>
              <a:off x="8709334" y="2922498"/>
              <a:ext cx="6381" cy="6478"/>
            </a:xfrm>
            <a:custGeom>
              <a:avLst/>
              <a:gdLst/>
              <a:ahLst/>
              <a:cxnLst/>
              <a:rect l="l" t="t" r="r" b="b"/>
              <a:pathLst>
                <a:path w="66" h="67" extrusionOk="0">
                  <a:moveTo>
                    <a:pt x="0" y="1"/>
                  </a:moveTo>
                  <a:cubicBezTo>
                    <a:pt x="21" y="22"/>
                    <a:pt x="34" y="45"/>
                    <a:pt x="66" y="66"/>
                  </a:cubicBezTo>
                  <a:lnTo>
                    <a:pt x="0" y="1"/>
                  </a:lnTo>
                  <a:close/>
                </a:path>
              </a:pathLst>
            </a:custGeom>
            <a:solidFill>
              <a:srgbClr val="EAD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0"/>
            <p:cNvSpPr/>
            <p:nvPr/>
          </p:nvSpPr>
          <p:spPr>
            <a:xfrm>
              <a:off x="8388445" y="2837900"/>
              <a:ext cx="327270" cy="355018"/>
            </a:xfrm>
            <a:custGeom>
              <a:avLst/>
              <a:gdLst/>
              <a:ahLst/>
              <a:cxnLst/>
              <a:rect l="l" t="t" r="r" b="b"/>
              <a:pathLst>
                <a:path w="3385" h="3672" extrusionOk="0">
                  <a:moveTo>
                    <a:pt x="2420" y="0"/>
                  </a:moveTo>
                  <a:cubicBezTo>
                    <a:pt x="2223" y="0"/>
                    <a:pt x="2025" y="76"/>
                    <a:pt x="1883" y="229"/>
                  </a:cubicBezTo>
                  <a:cubicBezTo>
                    <a:pt x="1862" y="253"/>
                    <a:pt x="1841" y="274"/>
                    <a:pt x="1828" y="295"/>
                  </a:cubicBezTo>
                  <a:lnTo>
                    <a:pt x="471" y="2093"/>
                  </a:lnTo>
                  <a:lnTo>
                    <a:pt x="240" y="2398"/>
                  </a:lnTo>
                  <a:cubicBezTo>
                    <a:pt x="1" y="2717"/>
                    <a:pt x="66" y="3187"/>
                    <a:pt x="395" y="3429"/>
                  </a:cubicBezTo>
                  <a:lnTo>
                    <a:pt x="406" y="3440"/>
                  </a:lnTo>
                  <a:cubicBezTo>
                    <a:pt x="579" y="3571"/>
                    <a:pt x="811" y="3671"/>
                    <a:pt x="1018" y="3671"/>
                  </a:cubicBezTo>
                  <a:cubicBezTo>
                    <a:pt x="1160" y="3671"/>
                    <a:pt x="1292" y="3626"/>
                    <a:pt x="1402" y="3526"/>
                  </a:cubicBezTo>
                  <a:lnTo>
                    <a:pt x="2793" y="1686"/>
                  </a:lnTo>
                  <a:cubicBezTo>
                    <a:pt x="2828" y="1633"/>
                    <a:pt x="2870" y="1588"/>
                    <a:pt x="2914" y="1554"/>
                  </a:cubicBezTo>
                  <a:lnTo>
                    <a:pt x="3385" y="941"/>
                  </a:lnTo>
                  <a:cubicBezTo>
                    <a:pt x="3353" y="920"/>
                    <a:pt x="3340" y="897"/>
                    <a:pt x="3319" y="876"/>
                  </a:cubicBezTo>
                  <a:lnTo>
                    <a:pt x="3288" y="844"/>
                  </a:lnTo>
                  <a:cubicBezTo>
                    <a:pt x="3232" y="634"/>
                    <a:pt x="3101" y="329"/>
                    <a:pt x="2880" y="153"/>
                  </a:cubicBezTo>
                  <a:lnTo>
                    <a:pt x="2870" y="153"/>
                  </a:lnTo>
                  <a:cubicBezTo>
                    <a:pt x="2728" y="42"/>
                    <a:pt x="2575" y="0"/>
                    <a:pt x="2420" y="0"/>
                  </a:cubicBezTo>
                  <a:close/>
                </a:path>
              </a:pathLst>
            </a:custGeom>
            <a:solidFill>
              <a:srgbClr val="E8A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0"/>
            <p:cNvSpPr/>
            <p:nvPr/>
          </p:nvSpPr>
          <p:spPr>
            <a:xfrm>
              <a:off x="8711364" y="3071970"/>
              <a:ext cx="61587" cy="83824"/>
            </a:xfrm>
            <a:custGeom>
              <a:avLst/>
              <a:gdLst/>
              <a:ahLst/>
              <a:cxnLst/>
              <a:rect l="l" t="t" r="r" b="b"/>
              <a:pathLst>
                <a:path w="637" h="867" extrusionOk="0">
                  <a:moveTo>
                    <a:pt x="637" y="1"/>
                  </a:moveTo>
                  <a:lnTo>
                    <a:pt x="0" y="866"/>
                  </a:lnTo>
                  <a:lnTo>
                    <a:pt x="571" y="109"/>
                  </a:lnTo>
                  <a:cubicBezTo>
                    <a:pt x="592" y="67"/>
                    <a:pt x="616" y="33"/>
                    <a:pt x="637" y="1"/>
                  </a:cubicBezTo>
                  <a:close/>
                </a:path>
              </a:pathLst>
            </a:custGeom>
            <a:solidFill>
              <a:srgbClr val="EAD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0"/>
            <p:cNvSpPr/>
            <p:nvPr/>
          </p:nvSpPr>
          <p:spPr>
            <a:xfrm>
              <a:off x="8493249" y="2974417"/>
              <a:ext cx="293431" cy="324273"/>
            </a:xfrm>
            <a:custGeom>
              <a:avLst/>
              <a:gdLst/>
              <a:ahLst/>
              <a:cxnLst/>
              <a:rect l="l" t="t" r="r" b="b"/>
              <a:pathLst>
                <a:path w="3035" h="3354" extrusionOk="0">
                  <a:moveTo>
                    <a:pt x="2256" y="0"/>
                  </a:moveTo>
                  <a:cubicBezTo>
                    <a:pt x="2104" y="0"/>
                    <a:pt x="1962" y="45"/>
                    <a:pt x="1830" y="142"/>
                  </a:cubicBezTo>
                  <a:cubicBezTo>
                    <a:pt x="1786" y="176"/>
                    <a:pt x="1744" y="221"/>
                    <a:pt x="1709" y="274"/>
                  </a:cubicBezTo>
                  <a:lnTo>
                    <a:pt x="318" y="2114"/>
                  </a:lnTo>
                  <a:lnTo>
                    <a:pt x="231" y="2235"/>
                  </a:lnTo>
                  <a:cubicBezTo>
                    <a:pt x="0" y="2543"/>
                    <a:pt x="55" y="2969"/>
                    <a:pt x="363" y="3201"/>
                  </a:cubicBezTo>
                  <a:lnTo>
                    <a:pt x="373" y="3211"/>
                  </a:lnTo>
                  <a:cubicBezTo>
                    <a:pt x="505" y="3311"/>
                    <a:pt x="647" y="3353"/>
                    <a:pt x="789" y="3353"/>
                  </a:cubicBezTo>
                  <a:cubicBezTo>
                    <a:pt x="997" y="3353"/>
                    <a:pt x="1204" y="3256"/>
                    <a:pt x="1349" y="3080"/>
                  </a:cubicBezTo>
                  <a:lnTo>
                    <a:pt x="2256" y="1875"/>
                  </a:lnTo>
                  <a:lnTo>
                    <a:pt x="2893" y="1010"/>
                  </a:lnTo>
                  <a:cubicBezTo>
                    <a:pt x="3035" y="713"/>
                    <a:pt x="2958" y="353"/>
                    <a:pt x="2685" y="142"/>
                  </a:cubicBezTo>
                  <a:lnTo>
                    <a:pt x="2674" y="132"/>
                  </a:lnTo>
                  <a:cubicBezTo>
                    <a:pt x="2553" y="45"/>
                    <a:pt x="2411" y="0"/>
                    <a:pt x="2256" y="0"/>
                  </a:cubicBezTo>
                  <a:close/>
                </a:path>
              </a:pathLst>
            </a:custGeom>
            <a:solidFill>
              <a:srgbClr val="E8A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0"/>
            <p:cNvSpPr/>
            <p:nvPr/>
          </p:nvSpPr>
          <p:spPr>
            <a:xfrm>
              <a:off x="8332273" y="2635060"/>
              <a:ext cx="320986" cy="343126"/>
            </a:xfrm>
            <a:custGeom>
              <a:avLst/>
              <a:gdLst/>
              <a:ahLst/>
              <a:cxnLst/>
              <a:rect l="l" t="t" r="r" b="b"/>
              <a:pathLst>
                <a:path w="3320" h="3549" extrusionOk="0">
                  <a:moveTo>
                    <a:pt x="2472" y="1"/>
                  </a:moveTo>
                  <a:cubicBezTo>
                    <a:pt x="2254" y="1"/>
                    <a:pt x="2039" y="97"/>
                    <a:pt x="1896" y="278"/>
                  </a:cubicBezTo>
                  <a:lnTo>
                    <a:pt x="253" y="2337"/>
                  </a:lnTo>
                  <a:cubicBezTo>
                    <a:pt x="0" y="2656"/>
                    <a:pt x="43" y="3116"/>
                    <a:pt x="361" y="3379"/>
                  </a:cubicBezTo>
                  <a:lnTo>
                    <a:pt x="384" y="3389"/>
                  </a:lnTo>
                  <a:cubicBezTo>
                    <a:pt x="518" y="3496"/>
                    <a:pt x="678" y="3548"/>
                    <a:pt x="838" y="3548"/>
                  </a:cubicBezTo>
                  <a:cubicBezTo>
                    <a:pt x="1055" y="3548"/>
                    <a:pt x="1272" y="3453"/>
                    <a:pt x="1423" y="3271"/>
                  </a:cubicBezTo>
                  <a:lnTo>
                    <a:pt x="3067" y="1209"/>
                  </a:lnTo>
                  <a:cubicBezTo>
                    <a:pt x="3319" y="891"/>
                    <a:pt x="3264" y="431"/>
                    <a:pt x="2948" y="168"/>
                  </a:cubicBezTo>
                  <a:lnTo>
                    <a:pt x="2935" y="168"/>
                  </a:lnTo>
                  <a:cubicBezTo>
                    <a:pt x="2800" y="55"/>
                    <a:pt x="2635" y="1"/>
                    <a:pt x="2472" y="1"/>
                  </a:cubicBezTo>
                  <a:close/>
                </a:path>
              </a:pathLst>
            </a:custGeom>
            <a:solidFill>
              <a:srgbClr val="FED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0"/>
            <p:cNvSpPr/>
            <p:nvPr/>
          </p:nvSpPr>
          <p:spPr>
            <a:xfrm>
              <a:off x="8431662" y="2771673"/>
              <a:ext cx="321179" cy="343030"/>
            </a:xfrm>
            <a:custGeom>
              <a:avLst/>
              <a:gdLst/>
              <a:ahLst/>
              <a:cxnLst/>
              <a:rect l="l" t="t" r="r" b="b"/>
              <a:pathLst>
                <a:path w="3322" h="3548" extrusionOk="0">
                  <a:moveTo>
                    <a:pt x="2483" y="1"/>
                  </a:moveTo>
                  <a:cubicBezTo>
                    <a:pt x="2266" y="1"/>
                    <a:pt x="2048" y="97"/>
                    <a:pt x="1897" y="280"/>
                  </a:cubicBezTo>
                  <a:lnTo>
                    <a:pt x="253" y="2329"/>
                  </a:lnTo>
                  <a:cubicBezTo>
                    <a:pt x="1" y="2657"/>
                    <a:pt x="56" y="3118"/>
                    <a:pt x="374" y="3370"/>
                  </a:cubicBezTo>
                  <a:lnTo>
                    <a:pt x="385" y="3380"/>
                  </a:lnTo>
                  <a:cubicBezTo>
                    <a:pt x="521" y="3493"/>
                    <a:pt x="686" y="3548"/>
                    <a:pt x="849" y="3548"/>
                  </a:cubicBezTo>
                  <a:cubicBezTo>
                    <a:pt x="1067" y="3548"/>
                    <a:pt x="1282" y="3452"/>
                    <a:pt x="1426" y="3270"/>
                  </a:cubicBezTo>
                  <a:lnTo>
                    <a:pt x="3069" y="1211"/>
                  </a:lnTo>
                  <a:cubicBezTo>
                    <a:pt x="3322" y="893"/>
                    <a:pt x="3277" y="433"/>
                    <a:pt x="2949" y="170"/>
                  </a:cubicBezTo>
                  <a:lnTo>
                    <a:pt x="2938" y="159"/>
                  </a:lnTo>
                  <a:cubicBezTo>
                    <a:pt x="2803" y="52"/>
                    <a:pt x="2643" y="1"/>
                    <a:pt x="2483" y="1"/>
                  </a:cubicBezTo>
                  <a:close/>
                </a:path>
              </a:pathLst>
            </a:custGeom>
            <a:solidFill>
              <a:srgbClr val="FED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0"/>
            <p:cNvSpPr/>
            <p:nvPr/>
          </p:nvSpPr>
          <p:spPr>
            <a:xfrm>
              <a:off x="8532309" y="2910509"/>
              <a:ext cx="301166" cy="320212"/>
            </a:xfrm>
            <a:custGeom>
              <a:avLst/>
              <a:gdLst/>
              <a:ahLst/>
              <a:cxnLst/>
              <a:rect l="l" t="t" r="r" b="b"/>
              <a:pathLst>
                <a:path w="3115" h="3312" extrusionOk="0">
                  <a:moveTo>
                    <a:pt x="2323" y="0"/>
                  </a:moveTo>
                  <a:cubicBezTo>
                    <a:pt x="2119" y="0"/>
                    <a:pt x="1915" y="87"/>
                    <a:pt x="1776" y="256"/>
                  </a:cubicBezTo>
                  <a:lnTo>
                    <a:pt x="243" y="2173"/>
                  </a:lnTo>
                  <a:cubicBezTo>
                    <a:pt x="1" y="2481"/>
                    <a:pt x="56" y="2907"/>
                    <a:pt x="353" y="3149"/>
                  </a:cubicBezTo>
                  <a:lnTo>
                    <a:pt x="364" y="3159"/>
                  </a:lnTo>
                  <a:cubicBezTo>
                    <a:pt x="489" y="3262"/>
                    <a:pt x="640" y="3311"/>
                    <a:pt x="791" y="3311"/>
                  </a:cubicBezTo>
                  <a:cubicBezTo>
                    <a:pt x="996" y="3311"/>
                    <a:pt x="1200" y="3221"/>
                    <a:pt x="1340" y="3052"/>
                  </a:cubicBezTo>
                  <a:lnTo>
                    <a:pt x="2873" y="1132"/>
                  </a:lnTo>
                  <a:cubicBezTo>
                    <a:pt x="3115" y="837"/>
                    <a:pt x="3059" y="398"/>
                    <a:pt x="2762" y="159"/>
                  </a:cubicBezTo>
                  <a:lnTo>
                    <a:pt x="2752" y="146"/>
                  </a:lnTo>
                  <a:cubicBezTo>
                    <a:pt x="2626" y="48"/>
                    <a:pt x="2474" y="0"/>
                    <a:pt x="2323" y="0"/>
                  </a:cubicBezTo>
                  <a:close/>
                </a:path>
              </a:pathLst>
            </a:custGeom>
            <a:solidFill>
              <a:srgbClr val="FED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0"/>
            <p:cNvSpPr/>
            <p:nvPr/>
          </p:nvSpPr>
          <p:spPr>
            <a:xfrm>
              <a:off x="8571465" y="2229668"/>
              <a:ext cx="266070" cy="241706"/>
            </a:xfrm>
            <a:custGeom>
              <a:avLst/>
              <a:gdLst/>
              <a:ahLst/>
              <a:cxnLst/>
              <a:rect l="l" t="t" r="r" b="b"/>
              <a:pathLst>
                <a:path w="2752" h="2500" extrusionOk="0">
                  <a:moveTo>
                    <a:pt x="1371" y="1"/>
                  </a:moveTo>
                  <a:cubicBezTo>
                    <a:pt x="1371" y="1"/>
                    <a:pt x="1" y="2499"/>
                    <a:pt x="1371" y="2499"/>
                  </a:cubicBezTo>
                  <a:cubicBezTo>
                    <a:pt x="2752" y="2499"/>
                    <a:pt x="1371" y="1"/>
                    <a:pt x="1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532" name="Google Shape;1532;p51"/>
          <p:cNvSpPr txBox="1">
            <a:spLocks noGrp="1"/>
          </p:cNvSpPr>
          <p:nvPr>
            <p:ph type="subTitle" idx="1"/>
          </p:nvPr>
        </p:nvSpPr>
        <p:spPr>
          <a:xfrm>
            <a:off x="720000" y="1017725"/>
            <a:ext cx="4949100" cy="30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a:ea typeface="Barlow"/>
                <a:cs typeface="Barlow"/>
                <a:sym typeface="Barlow"/>
              </a:rPr>
              <a:t>Did you like the resources on this template? Get them for free at our other websites:</a:t>
            </a:r>
            <a:endParaRPr>
              <a:latin typeface="Barlow"/>
              <a:ea typeface="Barlow"/>
              <a:cs typeface="Barlow"/>
              <a:sym typeface="Barlow"/>
            </a:endParaRPr>
          </a:p>
          <a:p>
            <a:pPr marL="0" lvl="0" indent="0" algn="l" rtl="0">
              <a:spcBef>
                <a:spcPts val="1000"/>
              </a:spcBef>
              <a:spcAft>
                <a:spcPts val="0"/>
              </a:spcAft>
              <a:buNone/>
            </a:pPr>
            <a:r>
              <a:rPr lang="en" sz="1700">
                <a:latin typeface="Raleway Black"/>
                <a:ea typeface="Raleway Black"/>
                <a:cs typeface="Raleway Black"/>
                <a:sym typeface="Raleway Black"/>
              </a:rPr>
              <a:t>VECTORS</a:t>
            </a:r>
            <a:endParaRPr sz="1700">
              <a:latin typeface="Raleway Black"/>
              <a:ea typeface="Raleway Black"/>
              <a:cs typeface="Raleway Black"/>
              <a:sym typeface="Raleway Black"/>
            </a:endParaRPr>
          </a:p>
          <a:p>
            <a:pPr marL="457200" lvl="0" indent="-304800" algn="l" rtl="0">
              <a:spcBef>
                <a:spcPts val="0"/>
              </a:spcBef>
              <a:spcAft>
                <a:spcPts val="0"/>
              </a:spcAft>
              <a:buClr>
                <a:schemeClr val="lt1"/>
              </a:buClr>
              <a:buSzPts val="1200"/>
              <a:buFont typeface="Barlow"/>
              <a:buChar char="●"/>
            </a:pPr>
            <a:r>
              <a:rPr lang="en" u="sng">
                <a:latin typeface="Barlow"/>
                <a:ea typeface="Barlow"/>
                <a:cs typeface="Barlow"/>
                <a:sym typeface="Barlow"/>
                <a:hlinkClick r:id="rId3"/>
              </a:rPr>
              <a:t>Cardiology flat icons set</a:t>
            </a:r>
            <a:endParaRPr sz="1500" b="1">
              <a:latin typeface="Barlow"/>
              <a:ea typeface="Barlow"/>
              <a:cs typeface="Barlow"/>
              <a:sym typeface="Barlow"/>
            </a:endParaRPr>
          </a:p>
          <a:p>
            <a:pPr marL="0" lvl="0" indent="0" algn="l" rtl="0">
              <a:spcBef>
                <a:spcPts val="1000"/>
              </a:spcBef>
              <a:spcAft>
                <a:spcPts val="0"/>
              </a:spcAft>
              <a:buNone/>
            </a:pPr>
            <a:r>
              <a:rPr lang="en" sz="1700">
                <a:latin typeface="Raleway Black"/>
                <a:ea typeface="Raleway Black"/>
                <a:cs typeface="Raleway Black"/>
                <a:sym typeface="Raleway Black"/>
              </a:rPr>
              <a:t>PHOTOS</a:t>
            </a:r>
            <a:endParaRPr sz="1500" b="1">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u="sng">
                <a:latin typeface="Barlow"/>
                <a:ea typeface="Barlow"/>
                <a:cs typeface="Barlow"/>
                <a:sym typeface="Barlow"/>
                <a:hlinkClick r:id="rId4"/>
              </a:rPr>
              <a:t>Hand of doctor holding blood test tubes during covid-19 outbreak</a:t>
            </a:r>
            <a:endParaRPr>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u="sng">
                <a:latin typeface="Barlow"/>
                <a:ea typeface="Barlow"/>
                <a:cs typeface="Barlow"/>
                <a:sym typeface="Barlow"/>
                <a:hlinkClick r:id="rId5"/>
              </a:rPr>
              <a:t>Nurse feeling the pulse high angle</a:t>
            </a:r>
            <a:endParaRPr>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u="sng">
                <a:latin typeface="Barlow"/>
                <a:ea typeface="Barlow"/>
                <a:cs typeface="Barlow"/>
                <a:sym typeface="Barlow"/>
                <a:hlinkClick r:id="rId6"/>
              </a:rPr>
              <a:t>Coronavirus vaccine lab with samples I</a:t>
            </a:r>
            <a:endParaRPr>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u="sng">
                <a:latin typeface="Barlow"/>
                <a:ea typeface="Barlow"/>
                <a:cs typeface="Barlow"/>
                <a:sym typeface="Barlow"/>
                <a:hlinkClick r:id="rId7"/>
              </a:rPr>
              <a:t>Coronavirus vaccine lab with samples II</a:t>
            </a:r>
            <a:endParaRPr>
              <a:latin typeface="Barlow"/>
              <a:ea typeface="Barlow"/>
              <a:cs typeface="Barlow"/>
              <a:sym typeface="Barlow"/>
            </a:endParaRPr>
          </a:p>
          <a:p>
            <a:pPr marL="0" lvl="0" indent="0" algn="l" rtl="0">
              <a:spcBef>
                <a:spcPts val="1000"/>
              </a:spcBef>
              <a:spcAft>
                <a:spcPts val="0"/>
              </a:spcAft>
              <a:buNone/>
            </a:pPr>
            <a:r>
              <a:rPr lang="en" sz="1700">
                <a:latin typeface="Raleway Black"/>
                <a:ea typeface="Raleway Black"/>
                <a:cs typeface="Raleway Black"/>
                <a:sym typeface="Raleway Black"/>
              </a:rPr>
              <a:t>ICONS</a:t>
            </a:r>
            <a:endParaRPr sz="1500" b="1">
              <a:latin typeface="Barlow"/>
              <a:ea typeface="Barlow"/>
              <a:cs typeface="Barlow"/>
              <a:sym typeface="Barlow"/>
            </a:endParaRPr>
          </a:p>
          <a:p>
            <a:pPr marL="457200" lvl="0" indent="-304800" algn="l" rtl="0">
              <a:spcBef>
                <a:spcPts val="0"/>
              </a:spcBef>
              <a:spcAft>
                <a:spcPts val="0"/>
              </a:spcAft>
              <a:buClr>
                <a:schemeClr val="lt1"/>
              </a:buClr>
              <a:buSzPts val="1200"/>
              <a:buFont typeface="Barlow"/>
              <a:buChar char="●"/>
            </a:pPr>
            <a:r>
              <a:rPr lang="en" u="sng">
                <a:latin typeface="Barlow"/>
                <a:ea typeface="Barlow"/>
                <a:cs typeface="Barlow"/>
                <a:sym typeface="Barlow"/>
                <a:hlinkClick r:id="rId8"/>
              </a:rPr>
              <a:t>Icon Pack: Blood donation | Lineal</a:t>
            </a:r>
            <a:endParaRPr sz="1500" b="1">
              <a:latin typeface="Barlow"/>
              <a:ea typeface="Barlow"/>
              <a:cs typeface="Barlow"/>
              <a:sym typeface="Barlow"/>
            </a:endParaRPr>
          </a:p>
        </p:txBody>
      </p:sp>
      <p:grpSp>
        <p:nvGrpSpPr>
          <p:cNvPr id="1533" name="Google Shape;1533;p51"/>
          <p:cNvGrpSpPr/>
          <p:nvPr/>
        </p:nvGrpSpPr>
        <p:grpSpPr>
          <a:xfrm>
            <a:off x="5712175" y="1203788"/>
            <a:ext cx="2743226" cy="3404716"/>
            <a:chOff x="5843700" y="1221213"/>
            <a:chExt cx="2743226" cy="3404716"/>
          </a:xfrm>
        </p:grpSpPr>
        <p:grpSp>
          <p:nvGrpSpPr>
            <p:cNvPr id="1534" name="Google Shape;1534;p51"/>
            <p:cNvGrpSpPr/>
            <p:nvPr/>
          </p:nvGrpSpPr>
          <p:grpSpPr>
            <a:xfrm>
              <a:off x="5843700" y="1221213"/>
              <a:ext cx="2042250" cy="3088648"/>
              <a:chOff x="5578228" y="-376675"/>
              <a:chExt cx="2196913" cy="3322556"/>
            </a:xfrm>
          </p:grpSpPr>
          <p:sp>
            <p:nvSpPr>
              <p:cNvPr id="1535" name="Google Shape;1535;p51"/>
              <p:cNvSpPr/>
              <p:nvPr/>
            </p:nvSpPr>
            <p:spPr>
              <a:xfrm>
                <a:off x="5916859" y="607268"/>
                <a:ext cx="1519655" cy="1089998"/>
              </a:xfrm>
              <a:custGeom>
                <a:avLst/>
                <a:gdLst/>
                <a:ahLst/>
                <a:cxnLst/>
                <a:rect l="l" t="t" r="r" b="b"/>
                <a:pathLst>
                  <a:path w="11650" h="8356" extrusionOk="0">
                    <a:moveTo>
                      <a:pt x="10827" y="1"/>
                    </a:moveTo>
                    <a:cubicBezTo>
                      <a:pt x="7156" y="1"/>
                      <a:pt x="4515" y="67"/>
                      <a:pt x="844" y="67"/>
                    </a:cubicBezTo>
                    <a:cubicBezTo>
                      <a:pt x="758" y="1907"/>
                      <a:pt x="145" y="3714"/>
                      <a:pt x="55" y="5502"/>
                    </a:cubicBezTo>
                    <a:cubicBezTo>
                      <a:pt x="0" y="6433"/>
                      <a:pt x="658" y="7485"/>
                      <a:pt x="1557" y="7748"/>
                    </a:cubicBezTo>
                    <a:cubicBezTo>
                      <a:pt x="2948" y="8153"/>
                      <a:pt x="4387" y="8355"/>
                      <a:pt x="5825" y="8355"/>
                    </a:cubicBezTo>
                    <a:cubicBezTo>
                      <a:pt x="7263" y="8355"/>
                      <a:pt x="8702" y="8153"/>
                      <a:pt x="10093" y="7748"/>
                    </a:cubicBezTo>
                    <a:cubicBezTo>
                      <a:pt x="10992" y="7485"/>
                      <a:pt x="11650" y="6433"/>
                      <a:pt x="11605" y="5502"/>
                    </a:cubicBezTo>
                    <a:cubicBezTo>
                      <a:pt x="11505" y="3714"/>
                      <a:pt x="10927" y="1842"/>
                      <a:pt x="10827"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6208530" y="1408980"/>
                <a:ext cx="912054" cy="553478"/>
              </a:xfrm>
              <a:custGeom>
                <a:avLst/>
                <a:gdLst/>
                <a:ahLst/>
                <a:cxnLst/>
                <a:rect l="l" t="t" r="r" b="b"/>
                <a:pathLst>
                  <a:path w="6992" h="4243" extrusionOk="0">
                    <a:moveTo>
                      <a:pt x="1764" y="1"/>
                    </a:moveTo>
                    <a:lnTo>
                      <a:pt x="1764" y="1644"/>
                    </a:lnTo>
                    <a:cubicBezTo>
                      <a:pt x="1764" y="2117"/>
                      <a:pt x="1064" y="2675"/>
                      <a:pt x="197" y="2872"/>
                    </a:cubicBezTo>
                    <a:cubicBezTo>
                      <a:pt x="0" y="2927"/>
                      <a:pt x="1774" y="4242"/>
                      <a:pt x="3573" y="4242"/>
                    </a:cubicBezTo>
                    <a:cubicBezTo>
                      <a:pt x="3580" y="4242"/>
                      <a:pt x="3587" y="4242"/>
                      <a:pt x="3594" y="4242"/>
                    </a:cubicBezTo>
                    <a:cubicBezTo>
                      <a:pt x="5283" y="4232"/>
                      <a:pt x="6992" y="2872"/>
                      <a:pt x="6992" y="2872"/>
                    </a:cubicBezTo>
                    <a:cubicBezTo>
                      <a:pt x="6113" y="2675"/>
                      <a:pt x="5414" y="2117"/>
                      <a:pt x="5414" y="1644"/>
                    </a:cubicBezTo>
                    <a:lnTo>
                      <a:pt x="5414" y="540"/>
                    </a:lnTo>
                    <a:lnTo>
                      <a:pt x="5414" y="1"/>
                    </a:lnTo>
                    <a:close/>
                  </a:path>
                </a:pathLst>
              </a:custGeom>
              <a:solidFill>
                <a:srgbClr val="8D7257"/>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5892857" y="1783616"/>
                <a:ext cx="1566354" cy="961901"/>
              </a:xfrm>
              <a:custGeom>
                <a:avLst/>
                <a:gdLst/>
                <a:ahLst/>
                <a:cxnLst/>
                <a:rect l="l" t="t" r="r" b="b"/>
                <a:pathLst>
                  <a:path w="12008" h="7374" extrusionOk="0">
                    <a:moveTo>
                      <a:pt x="2617" y="0"/>
                    </a:moveTo>
                    <a:lnTo>
                      <a:pt x="0" y="658"/>
                    </a:lnTo>
                    <a:lnTo>
                      <a:pt x="5993" y="7374"/>
                    </a:lnTo>
                    <a:lnTo>
                      <a:pt x="12007" y="658"/>
                    </a:lnTo>
                    <a:lnTo>
                      <a:pt x="9412" y="0"/>
                    </a:lnTo>
                    <a:close/>
                  </a:path>
                </a:pathLst>
              </a:custGeom>
              <a:solidFill>
                <a:srgbClr val="8D7257"/>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6028257" y="-196009"/>
                <a:ext cx="1300903" cy="1197485"/>
              </a:xfrm>
              <a:custGeom>
                <a:avLst/>
                <a:gdLst/>
                <a:ahLst/>
                <a:cxnLst/>
                <a:rect l="l" t="t" r="r" b="b"/>
                <a:pathLst>
                  <a:path w="9973" h="9180" extrusionOk="0">
                    <a:moveTo>
                      <a:pt x="4976" y="0"/>
                    </a:moveTo>
                    <a:cubicBezTo>
                      <a:pt x="1942" y="0"/>
                      <a:pt x="1" y="2422"/>
                      <a:pt x="1" y="6225"/>
                    </a:cubicBezTo>
                    <a:cubicBezTo>
                      <a:pt x="1" y="8756"/>
                      <a:pt x="861" y="9179"/>
                      <a:pt x="2331" y="9179"/>
                    </a:cubicBezTo>
                    <a:cubicBezTo>
                      <a:pt x="3070" y="9179"/>
                      <a:pt x="3962" y="9073"/>
                      <a:pt x="4976" y="9073"/>
                    </a:cubicBezTo>
                    <a:cubicBezTo>
                      <a:pt x="5943" y="9073"/>
                      <a:pt x="6801" y="9163"/>
                      <a:pt x="7521" y="9163"/>
                    </a:cubicBezTo>
                    <a:cubicBezTo>
                      <a:pt x="9062" y="9163"/>
                      <a:pt x="9973" y="8750"/>
                      <a:pt x="9973" y="6159"/>
                    </a:cubicBezTo>
                    <a:cubicBezTo>
                      <a:pt x="9973" y="2367"/>
                      <a:pt x="8011" y="0"/>
                      <a:pt x="4976"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6438501" y="1408980"/>
                <a:ext cx="476246" cy="186015"/>
              </a:xfrm>
              <a:custGeom>
                <a:avLst/>
                <a:gdLst/>
                <a:ahLst/>
                <a:cxnLst/>
                <a:rect l="l" t="t" r="r" b="b"/>
                <a:pathLst>
                  <a:path w="3651" h="1426" extrusionOk="0">
                    <a:moveTo>
                      <a:pt x="1" y="1"/>
                    </a:moveTo>
                    <a:lnTo>
                      <a:pt x="1" y="505"/>
                    </a:lnTo>
                    <a:cubicBezTo>
                      <a:pt x="648" y="1076"/>
                      <a:pt x="1305" y="1426"/>
                      <a:pt x="1831" y="1426"/>
                    </a:cubicBezTo>
                    <a:cubicBezTo>
                      <a:pt x="2378" y="1426"/>
                      <a:pt x="3025" y="1097"/>
                      <a:pt x="3651" y="540"/>
                    </a:cubicBezTo>
                    <a:lnTo>
                      <a:pt x="3651" y="1"/>
                    </a:lnTo>
                    <a:close/>
                  </a:path>
                </a:pathLst>
              </a:custGeom>
              <a:solidFill>
                <a:srgbClr val="40566D">
                  <a:alpha val="19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7123198" y="613138"/>
                <a:ext cx="138139" cy="398770"/>
              </a:xfrm>
              <a:custGeom>
                <a:avLst/>
                <a:gdLst/>
                <a:ahLst/>
                <a:cxnLst/>
                <a:rect l="l" t="t" r="r" b="b"/>
                <a:pathLst>
                  <a:path w="1059" h="3057" extrusionOk="0">
                    <a:moveTo>
                      <a:pt x="739" y="1"/>
                    </a:moveTo>
                    <a:cubicBezTo>
                      <a:pt x="737" y="1"/>
                      <a:pt x="736" y="1"/>
                      <a:pt x="735" y="1"/>
                    </a:cubicBezTo>
                    <a:cubicBezTo>
                      <a:pt x="537" y="11"/>
                      <a:pt x="506" y="251"/>
                      <a:pt x="364" y="537"/>
                    </a:cubicBezTo>
                    <a:cubicBezTo>
                      <a:pt x="364" y="537"/>
                      <a:pt x="1" y="2672"/>
                      <a:pt x="167" y="3056"/>
                    </a:cubicBezTo>
                    <a:cubicBezTo>
                      <a:pt x="525" y="2795"/>
                      <a:pt x="1059" y="1"/>
                      <a:pt x="739" y="1"/>
                    </a:cubicBezTo>
                    <a:close/>
                  </a:path>
                </a:pathLst>
              </a:custGeom>
              <a:solidFill>
                <a:srgbClr val="8D7257"/>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6090609" y="613138"/>
                <a:ext cx="138139" cy="398770"/>
              </a:xfrm>
              <a:custGeom>
                <a:avLst/>
                <a:gdLst/>
                <a:ahLst/>
                <a:cxnLst/>
                <a:rect l="l" t="t" r="r" b="b"/>
                <a:pathLst>
                  <a:path w="1059" h="3057" extrusionOk="0">
                    <a:moveTo>
                      <a:pt x="321" y="1"/>
                    </a:moveTo>
                    <a:cubicBezTo>
                      <a:pt x="1" y="1"/>
                      <a:pt x="534" y="2795"/>
                      <a:pt x="893" y="3056"/>
                    </a:cubicBezTo>
                    <a:cubicBezTo>
                      <a:pt x="1059" y="2672"/>
                      <a:pt x="685" y="537"/>
                      <a:pt x="685" y="537"/>
                    </a:cubicBezTo>
                    <a:cubicBezTo>
                      <a:pt x="554" y="251"/>
                      <a:pt x="522" y="11"/>
                      <a:pt x="325" y="1"/>
                    </a:cubicBezTo>
                    <a:cubicBezTo>
                      <a:pt x="324" y="1"/>
                      <a:pt x="322" y="1"/>
                      <a:pt x="321" y="1"/>
                    </a:cubicBezTo>
                    <a:close/>
                  </a:path>
                </a:pathLst>
              </a:custGeom>
              <a:solidFill>
                <a:srgbClr val="8D7257"/>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1"/>
              <p:cNvSpPr/>
              <p:nvPr/>
            </p:nvSpPr>
            <p:spPr>
              <a:xfrm>
                <a:off x="6150091" y="-2951"/>
                <a:ext cx="1051888" cy="1547860"/>
              </a:xfrm>
              <a:custGeom>
                <a:avLst/>
                <a:gdLst/>
                <a:ahLst/>
                <a:cxnLst/>
                <a:rect l="l" t="t" r="r" b="b"/>
                <a:pathLst>
                  <a:path w="8064" h="11866" extrusionOk="0">
                    <a:moveTo>
                      <a:pt x="4011" y="1"/>
                    </a:moveTo>
                    <a:cubicBezTo>
                      <a:pt x="240" y="11"/>
                      <a:pt x="142" y="2520"/>
                      <a:pt x="53" y="3309"/>
                    </a:cubicBezTo>
                    <a:cubicBezTo>
                      <a:pt x="0" y="3824"/>
                      <a:pt x="208" y="5786"/>
                      <a:pt x="482" y="7406"/>
                    </a:cubicBezTo>
                    <a:lnTo>
                      <a:pt x="482" y="7430"/>
                    </a:lnTo>
                    <a:cubicBezTo>
                      <a:pt x="624" y="8305"/>
                      <a:pt x="789" y="9073"/>
                      <a:pt x="942" y="9468"/>
                    </a:cubicBezTo>
                    <a:cubicBezTo>
                      <a:pt x="1381" y="10585"/>
                      <a:pt x="3122" y="11845"/>
                      <a:pt x="4011" y="11866"/>
                    </a:cubicBezTo>
                    <a:lnTo>
                      <a:pt x="4042" y="11866"/>
                    </a:lnTo>
                    <a:cubicBezTo>
                      <a:pt x="4918" y="11866"/>
                      <a:pt x="6693" y="10596"/>
                      <a:pt x="7132" y="9468"/>
                    </a:cubicBezTo>
                    <a:cubicBezTo>
                      <a:pt x="7285" y="9084"/>
                      <a:pt x="7440" y="8326"/>
                      <a:pt x="7592" y="7485"/>
                    </a:cubicBezTo>
                    <a:cubicBezTo>
                      <a:pt x="7669" y="6980"/>
                      <a:pt x="7758" y="6443"/>
                      <a:pt x="7824" y="5939"/>
                    </a:cubicBezTo>
                    <a:cubicBezTo>
                      <a:pt x="7966" y="4755"/>
                      <a:pt x="8063" y="3682"/>
                      <a:pt x="8021" y="3309"/>
                    </a:cubicBezTo>
                    <a:cubicBezTo>
                      <a:pt x="7942" y="2520"/>
                      <a:pt x="7834" y="1"/>
                      <a:pt x="4042" y="1"/>
                    </a:cubicBezTo>
                    <a:close/>
                  </a:path>
                </a:pathLst>
              </a:custGeom>
              <a:solidFill>
                <a:srgbClr val="8D7257"/>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1"/>
              <p:cNvSpPr/>
              <p:nvPr/>
            </p:nvSpPr>
            <p:spPr>
              <a:xfrm>
                <a:off x="6237227" y="-45737"/>
                <a:ext cx="997624" cy="604482"/>
              </a:xfrm>
              <a:custGeom>
                <a:avLst/>
                <a:gdLst/>
                <a:ahLst/>
                <a:cxnLst/>
                <a:rect l="l" t="t" r="r" b="b"/>
                <a:pathLst>
                  <a:path w="7648" h="4634" extrusionOk="0">
                    <a:moveTo>
                      <a:pt x="647" y="0"/>
                    </a:moveTo>
                    <a:cubicBezTo>
                      <a:pt x="471" y="87"/>
                      <a:pt x="240" y="295"/>
                      <a:pt x="0" y="526"/>
                    </a:cubicBezTo>
                    <a:cubicBezTo>
                      <a:pt x="437" y="1786"/>
                      <a:pt x="1489" y="2782"/>
                      <a:pt x="2904" y="3495"/>
                    </a:cubicBezTo>
                    <a:cubicBezTo>
                      <a:pt x="2969" y="3540"/>
                      <a:pt x="3046" y="3571"/>
                      <a:pt x="3132" y="3605"/>
                    </a:cubicBezTo>
                    <a:cubicBezTo>
                      <a:pt x="4021" y="4010"/>
                      <a:pt x="5028" y="4315"/>
                      <a:pt x="6104" y="4502"/>
                    </a:cubicBezTo>
                    <a:lnTo>
                      <a:pt x="7647" y="4634"/>
                    </a:lnTo>
                    <a:lnTo>
                      <a:pt x="7647" y="1457"/>
                    </a:lnTo>
                    <a:cubicBezTo>
                      <a:pt x="7274" y="1139"/>
                      <a:pt x="6530" y="229"/>
                      <a:pt x="609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5949730" y="-20300"/>
                <a:ext cx="731913" cy="612048"/>
              </a:xfrm>
              <a:custGeom>
                <a:avLst/>
                <a:gdLst/>
                <a:ahLst/>
                <a:cxnLst/>
                <a:rect l="l" t="t" r="r" b="b"/>
                <a:pathLst>
                  <a:path w="5611" h="4692" extrusionOk="0">
                    <a:moveTo>
                      <a:pt x="3281" y="1"/>
                    </a:moveTo>
                    <a:cubicBezTo>
                      <a:pt x="3252" y="1"/>
                      <a:pt x="3221" y="1"/>
                      <a:pt x="3190" y="2"/>
                    </a:cubicBezTo>
                    <a:cubicBezTo>
                      <a:pt x="1392" y="68"/>
                      <a:pt x="1" y="2971"/>
                      <a:pt x="1471" y="4691"/>
                    </a:cubicBezTo>
                    <a:cubicBezTo>
                      <a:pt x="3449" y="3458"/>
                      <a:pt x="5610" y="1"/>
                      <a:pt x="3281"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5578228" y="1685131"/>
                <a:ext cx="2196913" cy="1260751"/>
              </a:xfrm>
              <a:custGeom>
                <a:avLst/>
                <a:gdLst/>
                <a:ahLst/>
                <a:cxnLst/>
                <a:rect l="l" t="t" r="r" b="b"/>
                <a:pathLst>
                  <a:path w="16842" h="9665" extrusionOk="0">
                    <a:moveTo>
                      <a:pt x="6433" y="0"/>
                    </a:moveTo>
                    <a:cubicBezTo>
                      <a:pt x="5018" y="447"/>
                      <a:pt x="3496" y="952"/>
                      <a:pt x="2149" y="1534"/>
                    </a:cubicBezTo>
                    <a:cubicBezTo>
                      <a:pt x="1458" y="1841"/>
                      <a:pt x="790" y="2409"/>
                      <a:pt x="516" y="3122"/>
                    </a:cubicBezTo>
                    <a:cubicBezTo>
                      <a:pt x="385" y="3485"/>
                      <a:pt x="122" y="7889"/>
                      <a:pt x="1" y="9664"/>
                    </a:cubicBezTo>
                    <a:lnTo>
                      <a:pt x="16841" y="9664"/>
                    </a:lnTo>
                    <a:cubicBezTo>
                      <a:pt x="16744" y="8315"/>
                      <a:pt x="16534" y="4284"/>
                      <a:pt x="16381" y="3374"/>
                    </a:cubicBezTo>
                    <a:cubicBezTo>
                      <a:pt x="16381" y="3374"/>
                      <a:pt x="16371" y="3364"/>
                      <a:pt x="16371" y="3330"/>
                    </a:cubicBezTo>
                    <a:lnTo>
                      <a:pt x="16360" y="3288"/>
                    </a:lnTo>
                    <a:cubicBezTo>
                      <a:pt x="16073" y="1852"/>
                      <a:pt x="14388" y="1402"/>
                      <a:pt x="13181" y="1018"/>
                    </a:cubicBezTo>
                    <a:cubicBezTo>
                      <a:pt x="12260" y="734"/>
                      <a:pt x="11364" y="295"/>
                      <a:pt x="10443" y="0"/>
                    </a:cubicBezTo>
                    <a:cubicBezTo>
                      <a:pt x="10377" y="240"/>
                      <a:pt x="8416" y="3527"/>
                      <a:pt x="8416" y="3527"/>
                    </a:cubicBezTo>
                    <a:cubicBezTo>
                      <a:pt x="8416" y="3527"/>
                      <a:pt x="6499" y="274"/>
                      <a:pt x="6433" y="0"/>
                    </a:cubicBez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6397020" y="1660738"/>
                <a:ext cx="563381" cy="525954"/>
              </a:xfrm>
              <a:custGeom>
                <a:avLst/>
                <a:gdLst/>
                <a:ahLst/>
                <a:cxnLst/>
                <a:rect l="l" t="t" r="r" b="b"/>
                <a:pathLst>
                  <a:path w="4319" h="4032" extrusionOk="0">
                    <a:moveTo>
                      <a:pt x="243" y="1"/>
                    </a:moveTo>
                    <a:lnTo>
                      <a:pt x="1" y="229"/>
                    </a:lnTo>
                    <a:cubicBezTo>
                      <a:pt x="67" y="503"/>
                      <a:pt x="1679" y="3254"/>
                      <a:pt x="1997" y="3803"/>
                    </a:cubicBezTo>
                    <a:lnTo>
                      <a:pt x="2139" y="4032"/>
                    </a:lnTo>
                    <a:lnTo>
                      <a:pt x="2270" y="3803"/>
                    </a:lnTo>
                    <a:cubicBezTo>
                      <a:pt x="2741" y="3025"/>
                      <a:pt x="4253" y="471"/>
                      <a:pt x="4319" y="229"/>
                    </a:cubicBezTo>
                    <a:lnTo>
                      <a:pt x="4066" y="32"/>
                    </a:lnTo>
                    <a:cubicBezTo>
                      <a:pt x="4011" y="219"/>
                      <a:pt x="2883" y="2147"/>
                      <a:pt x="2139" y="3396"/>
                    </a:cubicBezTo>
                    <a:cubicBezTo>
                      <a:pt x="1405" y="2160"/>
                      <a:pt x="298" y="187"/>
                      <a:pt x="243"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7116024" y="607268"/>
                <a:ext cx="98875" cy="214582"/>
              </a:xfrm>
              <a:custGeom>
                <a:avLst/>
                <a:gdLst/>
                <a:ahLst/>
                <a:cxnLst/>
                <a:rect l="l" t="t" r="r" b="b"/>
                <a:pathLst>
                  <a:path w="758" h="1645" extrusionOk="0">
                    <a:moveTo>
                      <a:pt x="758" y="1"/>
                    </a:moveTo>
                    <a:lnTo>
                      <a:pt x="758" y="1"/>
                    </a:lnTo>
                    <a:cubicBezTo>
                      <a:pt x="582" y="253"/>
                      <a:pt x="440" y="516"/>
                      <a:pt x="308" y="790"/>
                    </a:cubicBezTo>
                    <a:cubicBezTo>
                      <a:pt x="187" y="1063"/>
                      <a:pt x="66" y="1347"/>
                      <a:pt x="1" y="1645"/>
                    </a:cubicBezTo>
                    <a:cubicBezTo>
                      <a:pt x="187" y="1392"/>
                      <a:pt x="319" y="1129"/>
                      <a:pt x="450" y="856"/>
                    </a:cubicBezTo>
                    <a:cubicBezTo>
                      <a:pt x="571" y="582"/>
                      <a:pt x="692" y="309"/>
                      <a:pt x="758" y="1"/>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6675908" y="821719"/>
                <a:ext cx="440243" cy="670357"/>
              </a:xfrm>
              <a:custGeom>
                <a:avLst/>
                <a:gdLst/>
                <a:ahLst/>
                <a:cxnLst/>
                <a:rect l="l" t="t" r="r" b="b"/>
                <a:pathLst>
                  <a:path w="3375" h="5139" extrusionOk="0">
                    <a:moveTo>
                      <a:pt x="1" y="1"/>
                    </a:moveTo>
                    <a:lnTo>
                      <a:pt x="1" y="5139"/>
                    </a:lnTo>
                    <a:cubicBezTo>
                      <a:pt x="1316" y="5139"/>
                      <a:pt x="2444" y="3977"/>
                      <a:pt x="2949" y="3177"/>
                    </a:cubicBezTo>
                    <a:lnTo>
                      <a:pt x="3375" y="1"/>
                    </a:lnTo>
                    <a:lnTo>
                      <a:pt x="3375" y="1"/>
                    </a:lnTo>
                    <a:cubicBezTo>
                      <a:pt x="3101" y="177"/>
                      <a:pt x="2225" y="427"/>
                      <a:pt x="1786" y="505"/>
                    </a:cubicBezTo>
                    <a:cubicBezTo>
                      <a:pt x="1762" y="509"/>
                      <a:pt x="1737" y="511"/>
                      <a:pt x="1711" y="511"/>
                    </a:cubicBezTo>
                    <a:cubicBezTo>
                      <a:pt x="1254" y="511"/>
                      <a:pt x="456" y="1"/>
                      <a:pt x="1" y="1"/>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6237227" y="821719"/>
                <a:ext cx="438809" cy="670357"/>
              </a:xfrm>
              <a:custGeom>
                <a:avLst/>
                <a:gdLst/>
                <a:ahLst/>
                <a:cxnLst/>
                <a:rect l="l" t="t" r="r" b="b"/>
                <a:pathLst>
                  <a:path w="3364" h="5139" extrusionOk="0">
                    <a:moveTo>
                      <a:pt x="3364" y="1"/>
                    </a:moveTo>
                    <a:cubicBezTo>
                      <a:pt x="2919" y="1"/>
                      <a:pt x="2109" y="511"/>
                      <a:pt x="1662" y="511"/>
                    </a:cubicBezTo>
                    <a:cubicBezTo>
                      <a:pt x="1636" y="511"/>
                      <a:pt x="1612" y="509"/>
                      <a:pt x="1589" y="505"/>
                    </a:cubicBezTo>
                    <a:cubicBezTo>
                      <a:pt x="1150" y="427"/>
                      <a:pt x="274" y="177"/>
                      <a:pt x="0" y="1"/>
                    </a:cubicBezTo>
                    <a:lnTo>
                      <a:pt x="0" y="1"/>
                    </a:lnTo>
                    <a:lnTo>
                      <a:pt x="426" y="3177"/>
                    </a:lnTo>
                    <a:cubicBezTo>
                      <a:pt x="921" y="3977"/>
                      <a:pt x="2059" y="5139"/>
                      <a:pt x="3364" y="5139"/>
                    </a:cubicBezTo>
                    <a:lnTo>
                      <a:pt x="3364" y="1"/>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6222748" y="800065"/>
                <a:ext cx="906445" cy="702055"/>
              </a:xfrm>
              <a:custGeom>
                <a:avLst/>
                <a:gdLst/>
                <a:ahLst/>
                <a:cxnLst/>
                <a:rect l="l" t="t" r="r" b="b"/>
                <a:pathLst>
                  <a:path w="6949" h="5382" extrusionOk="0">
                    <a:moveTo>
                      <a:pt x="3475" y="243"/>
                    </a:moveTo>
                    <a:cubicBezTo>
                      <a:pt x="3682" y="243"/>
                      <a:pt x="3990" y="364"/>
                      <a:pt x="4295" y="495"/>
                    </a:cubicBezTo>
                    <a:cubicBezTo>
                      <a:pt x="4607" y="621"/>
                      <a:pt x="4933" y="755"/>
                      <a:pt x="5179" y="755"/>
                    </a:cubicBezTo>
                    <a:cubicBezTo>
                      <a:pt x="5211" y="755"/>
                      <a:pt x="5242" y="753"/>
                      <a:pt x="5271" y="748"/>
                    </a:cubicBezTo>
                    <a:cubicBezTo>
                      <a:pt x="5655" y="682"/>
                      <a:pt x="6378" y="485"/>
                      <a:pt x="6751" y="309"/>
                    </a:cubicBezTo>
                    <a:lnTo>
                      <a:pt x="6751" y="309"/>
                    </a:lnTo>
                    <a:lnTo>
                      <a:pt x="6346" y="3322"/>
                    </a:lnTo>
                    <a:cubicBezTo>
                      <a:pt x="5897" y="4035"/>
                      <a:pt x="4790" y="5218"/>
                      <a:pt x="3475" y="5218"/>
                    </a:cubicBezTo>
                    <a:cubicBezTo>
                      <a:pt x="2170" y="5218"/>
                      <a:pt x="1063" y="4035"/>
                      <a:pt x="603" y="3322"/>
                    </a:cubicBezTo>
                    <a:lnTo>
                      <a:pt x="209" y="309"/>
                    </a:lnTo>
                    <a:lnTo>
                      <a:pt x="209" y="309"/>
                    </a:lnTo>
                    <a:cubicBezTo>
                      <a:pt x="582" y="485"/>
                      <a:pt x="1305" y="682"/>
                      <a:pt x="1679" y="748"/>
                    </a:cubicBezTo>
                    <a:cubicBezTo>
                      <a:pt x="1707" y="753"/>
                      <a:pt x="1738" y="755"/>
                      <a:pt x="1770" y="755"/>
                    </a:cubicBezTo>
                    <a:cubicBezTo>
                      <a:pt x="2014" y="755"/>
                      <a:pt x="2344" y="621"/>
                      <a:pt x="2665" y="495"/>
                    </a:cubicBezTo>
                    <a:cubicBezTo>
                      <a:pt x="2959" y="364"/>
                      <a:pt x="3267" y="243"/>
                      <a:pt x="3475" y="243"/>
                    </a:cubicBezTo>
                    <a:close/>
                    <a:moveTo>
                      <a:pt x="1" y="1"/>
                    </a:moveTo>
                    <a:lnTo>
                      <a:pt x="451" y="3354"/>
                    </a:lnTo>
                    <a:lnTo>
                      <a:pt x="461" y="3388"/>
                    </a:lnTo>
                    <a:cubicBezTo>
                      <a:pt x="932" y="4132"/>
                      <a:pt x="2084" y="5381"/>
                      <a:pt x="3475" y="5381"/>
                    </a:cubicBezTo>
                    <a:cubicBezTo>
                      <a:pt x="4866" y="5381"/>
                      <a:pt x="6028" y="4132"/>
                      <a:pt x="6488" y="3388"/>
                    </a:cubicBezTo>
                    <a:lnTo>
                      <a:pt x="6949" y="1"/>
                    </a:lnTo>
                    <a:lnTo>
                      <a:pt x="6807" y="101"/>
                    </a:lnTo>
                    <a:cubicBezTo>
                      <a:pt x="6544" y="264"/>
                      <a:pt x="5676" y="516"/>
                      <a:pt x="5250" y="593"/>
                    </a:cubicBezTo>
                    <a:cubicBezTo>
                      <a:pt x="5227" y="596"/>
                      <a:pt x="5204" y="598"/>
                      <a:pt x="5179" y="598"/>
                    </a:cubicBezTo>
                    <a:cubicBezTo>
                      <a:pt x="4962" y="598"/>
                      <a:pt x="4655" y="470"/>
                      <a:pt x="4350" y="343"/>
                    </a:cubicBezTo>
                    <a:cubicBezTo>
                      <a:pt x="4022" y="211"/>
                      <a:pt x="3717" y="80"/>
                      <a:pt x="3475" y="80"/>
                    </a:cubicBezTo>
                    <a:cubicBezTo>
                      <a:pt x="3243" y="80"/>
                      <a:pt x="2928" y="211"/>
                      <a:pt x="2599" y="343"/>
                    </a:cubicBezTo>
                    <a:cubicBezTo>
                      <a:pt x="2304" y="470"/>
                      <a:pt x="1990" y="598"/>
                      <a:pt x="1778" y="598"/>
                    </a:cubicBezTo>
                    <a:cubicBezTo>
                      <a:pt x="1754" y="598"/>
                      <a:pt x="1731" y="596"/>
                      <a:pt x="1710" y="593"/>
                    </a:cubicBezTo>
                    <a:cubicBezTo>
                      <a:pt x="1284" y="516"/>
                      <a:pt x="416" y="264"/>
                      <a:pt x="153" y="101"/>
                    </a:cubicBezTo>
                    <a:lnTo>
                      <a:pt x="1" y="1"/>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7060455" y="994558"/>
                <a:ext cx="75918" cy="241715"/>
              </a:xfrm>
              <a:custGeom>
                <a:avLst/>
                <a:gdLst/>
                <a:ahLst/>
                <a:cxnLst/>
                <a:rect l="l" t="t" r="r" b="b"/>
                <a:pathLst>
                  <a:path w="582" h="1853" extrusionOk="0">
                    <a:moveTo>
                      <a:pt x="582" y="1"/>
                    </a:moveTo>
                    <a:lnTo>
                      <a:pt x="582" y="1"/>
                    </a:lnTo>
                    <a:cubicBezTo>
                      <a:pt x="450" y="298"/>
                      <a:pt x="350" y="603"/>
                      <a:pt x="240" y="911"/>
                    </a:cubicBezTo>
                    <a:cubicBezTo>
                      <a:pt x="153" y="1229"/>
                      <a:pt x="56" y="1534"/>
                      <a:pt x="1" y="1852"/>
                    </a:cubicBezTo>
                    <a:cubicBezTo>
                      <a:pt x="132" y="1558"/>
                      <a:pt x="229" y="1250"/>
                      <a:pt x="340" y="942"/>
                    </a:cubicBezTo>
                    <a:cubicBezTo>
                      <a:pt x="427" y="627"/>
                      <a:pt x="527" y="319"/>
                      <a:pt x="582" y="1"/>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6137047" y="607268"/>
                <a:ext cx="98875" cy="214582"/>
              </a:xfrm>
              <a:custGeom>
                <a:avLst/>
                <a:gdLst/>
                <a:ahLst/>
                <a:cxnLst/>
                <a:rect l="l" t="t" r="r" b="b"/>
                <a:pathLst>
                  <a:path w="758" h="1645" extrusionOk="0">
                    <a:moveTo>
                      <a:pt x="0" y="1"/>
                    </a:moveTo>
                    <a:lnTo>
                      <a:pt x="0" y="1"/>
                    </a:lnTo>
                    <a:cubicBezTo>
                      <a:pt x="77" y="309"/>
                      <a:pt x="187" y="582"/>
                      <a:pt x="308" y="856"/>
                    </a:cubicBezTo>
                    <a:cubicBezTo>
                      <a:pt x="440" y="1129"/>
                      <a:pt x="582" y="1392"/>
                      <a:pt x="758" y="1645"/>
                    </a:cubicBezTo>
                    <a:cubicBezTo>
                      <a:pt x="692" y="1347"/>
                      <a:pt x="582" y="1063"/>
                      <a:pt x="450" y="790"/>
                    </a:cubicBezTo>
                    <a:cubicBezTo>
                      <a:pt x="329" y="516"/>
                      <a:pt x="187" y="253"/>
                      <a:pt x="0" y="1"/>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1"/>
              <p:cNvSpPr/>
              <p:nvPr/>
            </p:nvSpPr>
            <p:spPr>
              <a:xfrm>
                <a:off x="6217009" y="994558"/>
                <a:ext cx="75918" cy="241715"/>
              </a:xfrm>
              <a:custGeom>
                <a:avLst/>
                <a:gdLst/>
                <a:ahLst/>
                <a:cxnLst/>
                <a:rect l="l" t="t" r="r" b="b"/>
                <a:pathLst>
                  <a:path w="582" h="1853" extrusionOk="0">
                    <a:moveTo>
                      <a:pt x="0" y="1"/>
                    </a:moveTo>
                    <a:cubicBezTo>
                      <a:pt x="55" y="319"/>
                      <a:pt x="155" y="627"/>
                      <a:pt x="242" y="942"/>
                    </a:cubicBezTo>
                    <a:cubicBezTo>
                      <a:pt x="342" y="1250"/>
                      <a:pt x="439" y="1558"/>
                      <a:pt x="581" y="1852"/>
                    </a:cubicBezTo>
                    <a:cubicBezTo>
                      <a:pt x="516" y="1534"/>
                      <a:pt x="429" y="1229"/>
                      <a:pt x="329" y="911"/>
                    </a:cubicBezTo>
                    <a:cubicBezTo>
                      <a:pt x="232" y="603"/>
                      <a:pt x="132" y="298"/>
                      <a:pt x="0" y="1"/>
                    </a:cubicBez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1"/>
              <p:cNvSpPr/>
              <p:nvPr/>
            </p:nvSpPr>
            <p:spPr>
              <a:xfrm>
                <a:off x="6045476" y="-376675"/>
                <a:ext cx="1267901" cy="779670"/>
              </a:xfrm>
              <a:custGeom>
                <a:avLst/>
                <a:gdLst/>
                <a:ahLst/>
                <a:cxnLst/>
                <a:rect l="l" t="t" r="r" b="b"/>
                <a:pathLst>
                  <a:path w="9720" h="5977" extrusionOk="0">
                    <a:moveTo>
                      <a:pt x="4866" y="0"/>
                    </a:moveTo>
                    <a:cubicBezTo>
                      <a:pt x="3585" y="0"/>
                      <a:pt x="2305" y="119"/>
                      <a:pt x="1042" y="357"/>
                    </a:cubicBezTo>
                    <a:cubicBezTo>
                      <a:pt x="505" y="454"/>
                      <a:pt x="90" y="991"/>
                      <a:pt x="90" y="1517"/>
                    </a:cubicBezTo>
                    <a:cubicBezTo>
                      <a:pt x="56" y="3226"/>
                      <a:pt x="24" y="4278"/>
                      <a:pt x="0" y="5977"/>
                    </a:cubicBezTo>
                    <a:cubicBezTo>
                      <a:pt x="1595" y="5593"/>
                      <a:pt x="3226" y="5401"/>
                      <a:pt x="4857" y="5401"/>
                    </a:cubicBezTo>
                    <a:cubicBezTo>
                      <a:pt x="6488" y="5401"/>
                      <a:pt x="8121" y="5593"/>
                      <a:pt x="9720" y="5977"/>
                    </a:cubicBezTo>
                    <a:cubicBezTo>
                      <a:pt x="9678" y="4278"/>
                      <a:pt x="9633" y="3216"/>
                      <a:pt x="9588" y="1517"/>
                    </a:cubicBezTo>
                    <a:cubicBezTo>
                      <a:pt x="9588" y="980"/>
                      <a:pt x="9162" y="444"/>
                      <a:pt x="8636" y="344"/>
                    </a:cubicBezTo>
                    <a:cubicBezTo>
                      <a:pt x="7391" y="115"/>
                      <a:pt x="6128" y="0"/>
                      <a:pt x="4866" y="0"/>
                    </a:cubicBez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6078347" y="-354499"/>
                <a:ext cx="1149329" cy="736232"/>
              </a:xfrm>
              <a:custGeom>
                <a:avLst/>
                <a:gdLst/>
                <a:ahLst/>
                <a:cxnLst/>
                <a:rect l="l" t="t" r="r" b="b"/>
                <a:pathLst>
                  <a:path w="8811" h="5644" extrusionOk="0">
                    <a:moveTo>
                      <a:pt x="4592" y="0"/>
                    </a:moveTo>
                    <a:cubicBezTo>
                      <a:pt x="3377" y="0"/>
                      <a:pt x="2170" y="108"/>
                      <a:pt x="976" y="329"/>
                    </a:cubicBezTo>
                    <a:cubicBezTo>
                      <a:pt x="485" y="416"/>
                      <a:pt x="77" y="931"/>
                      <a:pt x="77" y="1423"/>
                    </a:cubicBezTo>
                    <a:cubicBezTo>
                      <a:pt x="56" y="3035"/>
                      <a:pt x="24" y="4032"/>
                      <a:pt x="1" y="5644"/>
                    </a:cubicBezTo>
                    <a:cubicBezTo>
                      <a:pt x="298" y="5565"/>
                      <a:pt x="713" y="3145"/>
                      <a:pt x="966" y="2312"/>
                    </a:cubicBezTo>
                    <a:cubicBezTo>
                      <a:pt x="1087" y="1907"/>
                      <a:pt x="1447" y="1107"/>
                      <a:pt x="2039" y="997"/>
                    </a:cubicBezTo>
                    <a:cubicBezTo>
                      <a:pt x="3454" y="734"/>
                      <a:pt x="4876" y="603"/>
                      <a:pt x="6302" y="603"/>
                    </a:cubicBezTo>
                    <a:cubicBezTo>
                      <a:pt x="7146" y="603"/>
                      <a:pt x="7979" y="647"/>
                      <a:pt x="8810" y="734"/>
                    </a:cubicBezTo>
                    <a:cubicBezTo>
                      <a:pt x="8647" y="526"/>
                      <a:pt x="8416" y="371"/>
                      <a:pt x="8153" y="319"/>
                    </a:cubicBezTo>
                    <a:cubicBezTo>
                      <a:pt x="6980" y="98"/>
                      <a:pt x="5786" y="0"/>
                      <a:pt x="4592"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7356170" y="2606852"/>
                <a:ext cx="64569" cy="339027"/>
              </a:xfrm>
              <a:custGeom>
                <a:avLst/>
                <a:gdLst/>
                <a:ahLst/>
                <a:cxnLst/>
                <a:rect l="l" t="t" r="r" b="b"/>
                <a:pathLst>
                  <a:path w="495" h="2599" extrusionOk="0">
                    <a:moveTo>
                      <a:pt x="0" y="0"/>
                    </a:moveTo>
                    <a:lnTo>
                      <a:pt x="66" y="2598"/>
                    </a:lnTo>
                    <a:lnTo>
                      <a:pt x="495" y="2598"/>
                    </a:lnTo>
                    <a:lnTo>
                      <a:pt x="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5932642" y="2606852"/>
                <a:ext cx="64569" cy="339027"/>
              </a:xfrm>
              <a:custGeom>
                <a:avLst/>
                <a:gdLst/>
                <a:ahLst/>
                <a:cxnLst/>
                <a:rect l="l" t="t" r="r" b="b"/>
                <a:pathLst>
                  <a:path w="495" h="2599" extrusionOk="0">
                    <a:moveTo>
                      <a:pt x="495" y="0"/>
                    </a:moveTo>
                    <a:lnTo>
                      <a:pt x="0" y="2598"/>
                    </a:lnTo>
                    <a:lnTo>
                      <a:pt x="418" y="2598"/>
                    </a:lnTo>
                    <a:lnTo>
                      <a:pt x="495"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51"/>
            <p:cNvGrpSpPr/>
            <p:nvPr/>
          </p:nvGrpSpPr>
          <p:grpSpPr>
            <a:xfrm>
              <a:off x="8226680" y="2852060"/>
              <a:ext cx="360246" cy="1578849"/>
              <a:chOff x="6202275" y="1619025"/>
              <a:chExt cx="719342" cy="3152655"/>
            </a:xfrm>
          </p:grpSpPr>
          <p:sp>
            <p:nvSpPr>
              <p:cNvPr id="1559" name="Google Shape;1559;p51"/>
              <p:cNvSpPr/>
              <p:nvPr/>
            </p:nvSpPr>
            <p:spPr>
              <a:xfrm>
                <a:off x="6202275" y="1619025"/>
                <a:ext cx="719342" cy="3152655"/>
              </a:xfrm>
              <a:custGeom>
                <a:avLst/>
                <a:gdLst/>
                <a:ahLst/>
                <a:cxnLst/>
                <a:rect l="l" t="t" r="r" b="b"/>
                <a:pathLst>
                  <a:path w="2600" h="11395" extrusionOk="0">
                    <a:moveTo>
                      <a:pt x="1305" y="0"/>
                    </a:moveTo>
                    <a:cubicBezTo>
                      <a:pt x="714" y="0"/>
                      <a:pt x="693" y="460"/>
                      <a:pt x="658" y="844"/>
                    </a:cubicBezTo>
                    <a:cubicBezTo>
                      <a:pt x="627" y="1218"/>
                      <a:pt x="340" y="2937"/>
                      <a:pt x="340" y="3166"/>
                    </a:cubicBezTo>
                    <a:cubicBezTo>
                      <a:pt x="340" y="3398"/>
                      <a:pt x="648" y="3782"/>
                      <a:pt x="648" y="4087"/>
                    </a:cubicBezTo>
                    <a:cubicBezTo>
                      <a:pt x="648" y="4415"/>
                      <a:pt x="232" y="4899"/>
                      <a:pt x="111" y="5228"/>
                    </a:cubicBezTo>
                    <a:cubicBezTo>
                      <a:pt x="1" y="5543"/>
                      <a:pt x="111" y="10190"/>
                      <a:pt x="111" y="10661"/>
                    </a:cubicBezTo>
                    <a:cubicBezTo>
                      <a:pt x="111" y="11121"/>
                      <a:pt x="693" y="11394"/>
                      <a:pt x="1305" y="11394"/>
                    </a:cubicBezTo>
                    <a:cubicBezTo>
                      <a:pt x="1907" y="11394"/>
                      <a:pt x="2489" y="11121"/>
                      <a:pt x="2489" y="10661"/>
                    </a:cubicBezTo>
                    <a:cubicBezTo>
                      <a:pt x="2489" y="10190"/>
                      <a:pt x="2599" y="5543"/>
                      <a:pt x="2489" y="5228"/>
                    </a:cubicBezTo>
                    <a:cubicBezTo>
                      <a:pt x="2368" y="4899"/>
                      <a:pt x="1952" y="4415"/>
                      <a:pt x="1952" y="4087"/>
                    </a:cubicBezTo>
                    <a:cubicBezTo>
                      <a:pt x="1952" y="3782"/>
                      <a:pt x="2260" y="3398"/>
                      <a:pt x="2260" y="3166"/>
                    </a:cubicBezTo>
                    <a:cubicBezTo>
                      <a:pt x="2260" y="2937"/>
                      <a:pt x="1973" y="1218"/>
                      <a:pt x="1942" y="844"/>
                    </a:cubicBezTo>
                    <a:cubicBezTo>
                      <a:pt x="1907" y="460"/>
                      <a:pt x="1886" y="0"/>
                      <a:pt x="1305" y="0"/>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1"/>
              <p:cNvSpPr/>
              <p:nvPr/>
            </p:nvSpPr>
            <p:spPr>
              <a:xfrm>
                <a:off x="6254012" y="3095057"/>
                <a:ext cx="615867" cy="1631523"/>
              </a:xfrm>
              <a:custGeom>
                <a:avLst/>
                <a:gdLst/>
                <a:ahLst/>
                <a:cxnLst/>
                <a:rect l="l" t="t" r="r" b="b"/>
                <a:pathLst>
                  <a:path w="2226" h="5897" extrusionOk="0">
                    <a:moveTo>
                      <a:pt x="66" y="1"/>
                    </a:moveTo>
                    <a:cubicBezTo>
                      <a:pt x="1" y="527"/>
                      <a:pt x="56" y="3430"/>
                      <a:pt x="77" y="4561"/>
                    </a:cubicBezTo>
                    <a:cubicBezTo>
                      <a:pt x="87" y="4942"/>
                      <a:pt x="87" y="5229"/>
                      <a:pt x="87" y="5326"/>
                    </a:cubicBezTo>
                    <a:cubicBezTo>
                      <a:pt x="87" y="5699"/>
                      <a:pt x="613" y="5896"/>
                      <a:pt x="1118" y="5896"/>
                    </a:cubicBezTo>
                    <a:cubicBezTo>
                      <a:pt x="1613" y="5896"/>
                      <a:pt x="2139" y="5699"/>
                      <a:pt x="2139" y="5326"/>
                    </a:cubicBezTo>
                    <a:cubicBezTo>
                      <a:pt x="2139" y="5229"/>
                      <a:pt x="2139" y="4942"/>
                      <a:pt x="2149" y="4561"/>
                    </a:cubicBezTo>
                    <a:cubicBezTo>
                      <a:pt x="2170" y="3430"/>
                      <a:pt x="2225" y="527"/>
                      <a:pt x="2160"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1"/>
              <p:cNvSpPr/>
              <p:nvPr/>
            </p:nvSpPr>
            <p:spPr>
              <a:xfrm>
                <a:off x="6566095" y="1619025"/>
                <a:ext cx="21580" cy="3152655"/>
              </a:xfrm>
              <a:custGeom>
                <a:avLst/>
                <a:gdLst/>
                <a:ahLst/>
                <a:cxnLst/>
                <a:rect l="l" t="t" r="r" b="b"/>
                <a:pathLst>
                  <a:path w="78" h="11395" extrusionOk="0">
                    <a:moveTo>
                      <a:pt x="77" y="11394"/>
                    </a:moveTo>
                    <a:lnTo>
                      <a:pt x="1" y="11394"/>
                    </a:lnTo>
                    <a:lnTo>
                      <a:pt x="11" y="11394"/>
                    </a:lnTo>
                    <a:lnTo>
                      <a:pt x="77" y="11394"/>
                    </a:lnTo>
                    <a:close/>
                    <a:moveTo>
                      <a:pt x="11" y="0"/>
                    </a:moveTo>
                    <a:lnTo>
                      <a:pt x="1" y="0"/>
                    </a:lnTo>
                    <a:lnTo>
                      <a:pt x="24" y="0"/>
                    </a:lnTo>
                    <a:close/>
                  </a:path>
                </a:pathLst>
              </a:cu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1"/>
              <p:cNvSpPr/>
              <p:nvPr/>
            </p:nvSpPr>
            <p:spPr>
              <a:xfrm>
                <a:off x="6760317" y="3010673"/>
                <a:ext cx="73041" cy="84661"/>
              </a:xfrm>
              <a:custGeom>
                <a:avLst/>
                <a:gdLst/>
                <a:ahLst/>
                <a:cxnLst/>
                <a:rect l="l" t="t" r="r" b="b"/>
                <a:pathLst>
                  <a:path w="264" h="306" extrusionOk="0">
                    <a:moveTo>
                      <a:pt x="264" y="1"/>
                    </a:moveTo>
                    <a:cubicBezTo>
                      <a:pt x="264" y="132"/>
                      <a:pt x="164" y="229"/>
                      <a:pt x="1" y="306"/>
                    </a:cubicBezTo>
                    <a:lnTo>
                      <a:pt x="253" y="306"/>
                    </a:lnTo>
                    <a:cubicBezTo>
                      <a:pt x="264" y="285"/>
                      <a:pt x="264" y="251"/>
                      <a:pt x="264" y="219"/>
                    </a:cubicBezTo>
                    <a:lnTo>
                      <a:pt x="264" y="1"/>
                    </a:lnTo>
                    <a:close/>
                  </a:path>
                </a:pathLst>
              </a:custGeom>
              <a:solidFill>
                <a:srgbClr val="C9EBFA"/>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1"/>
              <p:cNvSpPr/>
              <p:nvPr/>
            </p:nvSpPr>
            <p:spPr>
              <a:xfrm>
                <a:off x="6293299" y="1619025"/>
                <a:ext cx="303784" cy="3152655"/>
              </a:xfrm>
              <a:custGeom>
                <a:avLst/>
                <a:gdLst/>
                <a:ahLst/>
                <a:cxnLst/>
                <a:rect l="l" t="t" r="r" b="b"/>
                <a:pathLst>
                  <a:path w="1098" h="11395" extrusionOk="0">
                    <a:moveTo>
                      <a:pt x="987" y="0"/>
                    </a:moveTo>
                    <a:cubicBezTo>
                      <a:pt x="516" y="0"/>
                      <a:pt x="495" y="460"/>
                      <a:pt x="461" y="844"/>
                    </a:cubicBezTo>
                    <a:cubicBezTo>
                      <a:pt x="440" y="1218"/>
                      <a:pt x="198" y="2937"/>
                      <a:pt x="198" y="3166"/>
                    </a:cubicBezTo>
                    <a:cubicBezTo>
                      <a:pt x="198" y="3398"/>
                      <a:pt x="461" y="3782"/>
                      <a:pt x="461" y="4087"/>
                    </a:cubicBezTo>
                    <a:cubicBezTo>
                      <a:pt x="461" y="4415"/>
                      <a:pt x="111" y="4899"/>
                      <a:pt x="11" y="5228"/>
                    </a:cubicBezTo>
                    <a:cubicBezTo>
                      <a:pt x="11" y="5238"/>
                      <a:pt x="1" y="5281"/>
                      <a:pt x="1" y="5336"/>
                    </a:cubicBezTo>
                    <a:lnTo>
                      <a:pt x="308" y="5336"/>
                    </a:lnTo>
                    <a:cubicBezTo>
                      <a:pt x="308" y="5281"/>
                      <a:pt x="308" y="5238"/>
                      <a:pt x="319" y="5228"/>
                    </a:cubicBezTo>
                    <a:cubicBezTo>
                      <a:pt x="395" y="4899"/>
                      <a:pt x="692" y="4415"/>
                      <a:pt x="692" y="4087"/>
                    </a:cubicBezTo>
                    <a:cubicBezTo>
                      <a:pt x="692" y="3782"/>
                      <a:pt x="471" y="3398"/>
                      <a:pt x="471" y="3166"/>
                    </a:cubicBezTo>
                    <a:cubicBezTo>
                      <a:pt x="471" y="2937"/>
                      <a:pt x="682" y="1218"/>
                      <a:pt x="703" y="844"/>
                    </a:cubicBezTo>
                    <a:cubicBezTo>
                      <a:pt x="713" y="481"/>
                      <a:pt x="747" y="66"/>
                      <a:pt x="1076" y="11"/>
                    </a:cubicBezTo>
                    <a:cubicBezTo>
                      <a:pt x="1053" y="0"/>
                      <a:pt x="1032" y="0"/>
                      <a:pt x="1010" y="0"/>
                    </a:cubicBezTo>
                    <a:close/>
                    <a:moveTo>
                      <a:pt x="90" y="10968"/>
                    </a:moveTo>
                    <a:lnTo>
                      <a:pt x="90" y="10968"/>
                    </a:lnTo>
                    <a:cubicBezTo>
                      <a:pt x="253" y="11242"/>
                      <a:pt x="603" y="11394"/>
                      <a:pt x="987" y="11394"/>
                    </a:cubicBezTo>
                    <a:lnTo>
                      <a:pt x="1097" y="11394"/>
                    </a:lnTo>
                    <a:cubicBezTo>
                      <a:pt x="889" y="11384"/>
                      <a:pt x="692" y="11308"/>
                      <a:pt x="550" y="11187"/>
                    </a:cubicBezTo>
                    <a:cubicBezTo>
                      <a:pt x="374" y="11145"/>
                      <a:pt x="208" y="11066"/>
                      <a:pt x="90" y="10968"/>
                    </a:cubicBezTo>
                    <a:close/>
                  </a:path>
                </a:pathLst>
              </a:custGeom>
              <a:solidFill>
                <a:srgbClr val="EDEDED">
                  <a:alpha val="44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1"/>
              <p:cNvSpPr/>
              <p:nvPr/>
            </p:nvSpPr>
            <p:spPr>
              <a:xfrm>
                <a:off x="6405350" y="3095057"/>
                <a:ext cx="425242" cy="100708"/>
              </a:xfrm>
              <a:custGeom>
                <a:avLst/>
                <a:gdLst/>
                <a:ahLst/>
                <a:cxnLst/>
                <a:rect l="l" t="t" r="r" b="b"/>
                <a:pathLst>
                  <a:path w="1537" h="364" extrusionOk="0">
                    <a:moveTo>
                      <a:pt x="1284" y="1"/>
                    </a:moveTo>
                    <a:cubicBezTo>
                      <a:pt x="1097" y="90"/>
                      <a:pt x="813" y="143"/>
                      <a:pt x="527" y="143"/>
                    </a:cubicBezTo>
                    <a:cubicBezTo>
                      <a:pt x="1" y="143"/>
                      <a:pt x="1" y="364"/>
                      <a:pt x="527" y="364"/>
                    </a:cubicBezTo>
                    <a:cubicBezTo>
                      <a:pt x="1000" y="364"/>
                      <a:pt x="1436" y="232"/>
                      <a:pt x="1536" y="1"/>
                    </a:cubicBezTo>
                    <a:close/>
                  </a:path>
                </a:pathLst>
              </a:custGeom>
              <a:solidFill>
                <a:srgbClr val="EDEDED">
                  <a:alpha val="44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51"/>
            <p:cNvGrpSpPr/>
            <p:nvPr/>
          </p:nvGrpSpPr>
          <p:grpSpPr>
            <a:xfrm>
              <a:off x="7616350" y="3617507"/>
              <a:ext cx="486472" cy="1008422"/>
              <a:chOff x="7148207" y="2231571"/>
              <a:chExt cx="1225371" cy="2540107"/>
            </a:xfrm>
          </p:grpSpPr>
          <p:sp>
            <p:nvSpPr>
              <p:cNvPr id="1566" name="Google Shape;1566;p51"/>
              <p:cNvSpPr/>
              <p:nvPr/>
            </p:nvSpPr>
            <p:spPr>
              <a:xfrm>
                <a:off x="7148207" y="2552232"/>
                <a:ext cx="1225371" cy="2219447"/>
              </a:xfrm>
              <a:custGeom>
                <a:avLst/>
                <a:gdLst/>
                <a:ahLst/>
                <a:cxnLst/>
                <a:rect l="l" t="t" r="r" b="b"/>
                <a:pathLst>
                  <a:path w="4429" h="8022" extrusionOk="0">
                    <a:moveTo>
                      <a:pt x="910" y="1"/>
                    </a:moveTo>
                    <a:cubicBezTo>
                      <a:pt x="910" y="1"/>
                      <a:pt x="910" y="177"/>
                      <a:pt x="900" y="374"/>
                    </a:cubicBezTo>
                    <a:cubicBezTo>
                      <a:pt x="900" y="430"/>
                      <a:pt x="889" y="495"/>
                      <a:pt x="889" y="561"/>
                    </a:cubicBezTo>
                    <a:cubicBezTo>
                      <a:pt x="879" y="693"/>
                      <a:pt x="855" y="814"/>
                      <a:pt x="824" y="890"/>
                    </a:cubicBezTo>
                    <a:cubicBezTo>
                      <a:pt x="747" y="1053"/>
                      <a:pt x="198" y="1558"/>
                      <a:pt x="132" y="1744"/>
                    </a:cubicBezTo>
                    <a:cubicBezTo>
                      <a:pt x="1" y="2118"/>
                      <a:pt x="132" y="6838"/>
                      <a:pt x="132" y="7114"/>
                    </a:cubicBezTo>
                    <a:cubicBezTo>
                      <a:pt x="132" y="7803"/>
                      <a:pt x="747" y="8021"/>
                      <a:pt x="2215" y="8021"/>
                    </a:cubicBezTo>
                    <a:cubicBezTo>
                      <a:pt x="3682" y="8021"/>
                      <a:pt x="4297" y="7803"/>
                      <a:pt x="4297" y="7114"/>
                    </a:cubicBezTo>
                    <a:cubicBezTo>
                      <a:pt x="4297" y="6838"/>
                      <a:pt x="4429" y="2118"/>
                      <a:pt x="4297" y="1744"/>
                    </a:cubicBezTo>
                    <a:cubicBezTo>
                      <a:pt x="4232" y="1558"/>
                      <a:pt x="3682" y="1053"/>
                      <a:pt x="3606" y="890"/>
                    </a:cubicBezTo>
                    <a:cubicBezTo>
                      <a:pt x="3574" y="814"/>
                      <a:pt x="3551" y="693"/>
                      <a:pt x="3540" y="561"/>
                    </a:cubicBezTo>
                    <a:cubicBezTo>
                      <a:pt x="3530" y="495"/>
                      <a:pt x="3530" y="430"/>
                      <a:pt x="3530" y="374"/>
                    </a:cubicBezTo>
                    <a:cubicBezTo>
                      <a:pt x="3519" y="177"/>
                      <a:pt x="3519" y="1"/>
                      <a:pt x="3519" y="1"/>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1"/>
              <p:cNvSpPr/>
              <p:nvPr/>
            </p:nvSpPr>
            <p:spPr>
              <a:xfrm>
                <a:off x="7209351" y="2965023"/>
                <a:ext cx="1103360" cy="1761558"/>
              </a:xfrm>
              <a:custGeom>
                <a:avLst/>
                <a:gdLst/>
                <a:ahLst/>
                <a:cxnLst/>
                <a:rect l="l" t="t" r="r" b="b"/>
                <a:pathLst>
                  <a:path w="3988" h="6367" extrusionOk="0">
                    <a:moveTo>
                      <a:pt x="305" y="0"/>
                    </a:moveTo>
                    <a:cubicBezTo>
                      <a:pt x="198" y="121"/>
                      <a:pt x="87" y="252"/>
                      <a:pt x="66" y="308"/>
                    </a:cubicBezTo>
                    <a:cubicBezTo>
                      <a:pt x="0" y="505"/>
                      <a:pt x="0" y="2125"/>
                      <a:pt x="66" y="5128"/>
                    </a:cubicBezTo>
                    <a:cubicBezTo>
                      <a:pt x="77" y="5401"/>
                      <a:pt x="77" y="5578"/>
                      <a:pt x="77" y="5622"/>
                    </a:cubicBezTo>
                    <a:cubicBezTo>
                      <a:pt x="77" y="6093"/>
                      <a:pt x="395" y="6366"/>
                      <a:pt x="1994" y="6366"/>
                    </a:cubicBezTo>
                    <a:cubicBezTo>
                      <a:pt x="3593" y="6366"/>
                      <a:pt x="3911" y="6093"/>
                      <a:pt x="3911" y="5622"/>
                    </a:cubicBezTo>
                    <a:cubicBezTo>
                      <a:pt x="3911" y="5578"/>
                      <a:pt x="3911" y="5401"/>
                      <a:pt x="3921" y="5128"/>
                    </a:cubicBezTo>
                    <a:cubicBezTo>
                      <a:pt x="3987" y="2125"/>
                      <a:pt x="3987" y="505"/>
                      <a:pt x="3921" y="308"/>
                    </a:cubicBezTo>
                    <a:cubicBezTo>
                      <a:pt x="3900" y="252"/>
                      <a:pt x="3779" y="121"/>
                      <a:pt x="3682"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1"/>
              <p:cNvSpPr/>
              <p:nvPr/>
            </p:nvSpPr>
            <p:spPr>
              <a:xfrm>
                <a:off x="8260694" y="2998223"/>
                <a:ext cx="6917" cy="12727"/>
              </a:xfrm>
              <a:custGeom>
                <a:avLst/>
                <a:gdLst/>
                <a:ahLst/>
                <a:cxnLst/>
                <a:rect l="l" t="t" r="r" b="b"/>
                <a:pathLst>
                  <a:path w="25" h="46" extrusionOk="0">
                    <a:moveTo>
                      <a:pt x="24" y="1"/>
                    </a:moveTo>
                    <a:cubicBezTo>
                      <a:pt x="24" y="11"/>
                      <a:pt x="13" y="11"/>
                      <a:pt x="0" y="22"/>
                    </a:cubicBezTo>
                    <a:cubicBezTo>
                      <a:pt x="13" y="33"/>
                      <a:pt x="13" y="33"/>
                      <a:pt x="24" y="46"/>
                    </a:cubicBezTo>
                    <a:lnTo>
                      <a:pt x="24" y="1"/>
                    </a:lnTo>
                    <a:close/>
                  </a:path>
                </a:pathLst>
              </a:custGeom>
              <a:solidFill>
                <a:srgbClr val="C9EBFA"/>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1"/>
              <p:cNvSpPr/>
              <p:nvPr/>
            </p:nvSpPr>
            <p:spPr>
              <a:xfrm>
                <a:off x="7724509" y="4771398"/>
                <a:ext cx="91024" cy="277"/>
              </a:xfrm>
              <a:custGeom>
                <a:avLst/>
                <a:gdLst/>
                <a:ahLst/>
                <a:cxnLst/>
                <a:rect l="l" t="t" r="r" b="b"/>
                <a:pathLst>
                  <a:path w="329" h="1" extrusionOk="0">
                    <a:moveTo>
                      <a:pt x="329" y="0"/>
                    </a:moveTo>
                    <a:lnTo>
                      <a:pt x="132" y="0"/>
                    </a:lnTo>
                    <a:lnTo>
                      <a:pt x="0" y="0"/>
                    </a:lnTo>
                    <a:lnTo>
                      <a:pt x="163" y="0"/>
                    </a:lnTo>
                    <a:lnTo>
                      <a:pt x="329" y="0"/>
                    </a:lnTo>
                    <a:close/>
                  </a:path>
                </a:pathLst>
              </a:cu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1"/>
              <p:cNvSpPr/>
              <p:nvPr/>
            </p:nvSpPr>
            <p:spPr>
              <a:xfrm>
                <a:off x="7251405" y="2965023"/>
                <a:ext cx="300187" cy="1755748"/>
              </a:xfrm>
              <a:custGeom>
                <a:avLst/>
                <a:gdLst/>
                <a:ahLst/>
                <a:cxnLst/>
                <a:rect l="l" t="t" r="r" b="b"/>
                <a:pathLst>
                  <a:path w="1085" h="6346" extrusionOk="0">
                    <a:moveTo>
                      <a:pt x="264" y="0"/>
                    </a:moveTo>
                    <a:cubicBezTo>
                      <a:pt x="188" y="100"/>
                      <a:pt x="132" y="187"/>
                      <a:pt x="111" y="252"/>
                    </a:cubicBezTo>
                    <a:cubicBezTo>
                      <a:pt x="1" y="626"/>
                      <a:pt x="111" y="5346"/>
                      <a:pt x="111" y="5622"/>
                    </a:cubicBezTo>
                    <a:cubicBezTo>
                      <a:pt x="111" y="5862"/>
                      <a:pt x="177" y="6048"/>
                      <a:pt x="319" y="6190"/>
                    </a:cubicBezTo>
                    <a:cubicBezTo>
                      <a:pt x="493" y="6256"/>
                      <a:pt x="735" y="6311"/>
                      <a:pt x="1084" y="6345"/>
                    </a:cubicBezTo>
                    <a:cubicBezTo>
                      <a:pt x="845" y="6201"/>
                      <a:pt x="735" y="5972"/>
                      <a:pt x="735" y="5622"/>
                    </a:cubicBezTo>
                    <a:cubicBezTo>
                      <a:pt x="735" y="5346"/>
                      <a:pt x="637" y="626"/>
                      <a:pt x="735" y="252"/>
                    </a:cubicBezTo>
                    <a:cubicBezTo>
                      <a:pt x="745" y="187"/>
                      <a:pt x="800" y="100"/>
                      <a:pt x="856" y="0"/>
                    </a:cubicBezTo>
                    <a:close/>
                  </a:path>
                </a:pathLst>
              </a:custGeom>
              <a:solidFill>
                <a:srgbClr val="EDEDED">
                  <a:alpha val="44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1"/>
              <p:cNvSpPr/>
              <p:nvPr/>
            </p:nvSpPr>
            <p:spPr>
              <a:xfrm>
                <a:off x="7269665" y="2494961"/>
                <a:ext cx="982455" cy="161022"/>
              </a:xfrm>
              <a:custGeom>
                <a:avLst/>
                <a:gdLst/>
                <a:ahLst/>
                <a:cxnLst/>
                <a:rect l="l" t="t" r="r" b="b"/>
                <a:pathLst>
                  <a:path w="3551" h="582" extrusionOk="0">
                    <a:moveTo>
                      <a:pt x="1" y="0"/>
                    </a:moveTo>
                    <a:lnTo>
                      <a:pt x="1" y="339"/>
                    </a:lnTo>
                    <a:cubicBezTo>
                      <a:pt x="1" y="471"/>
                      <a:pt x="98" y="581"/>
                      <a:pt x="219" y="581"/>
                    </a:cubicBezTo>
                    <a:lnTo>
                      <a:pt x="3319" y="581"/>
                    </a:lnTo>
                    <a:cubicBezTo>
                      <a:pt x="3451" y="581"/>
                      <a:pt x="3551" y="471"/>
                      <a:pt x="3551" y="339"/>
                    </a:cubicBezTo>
                    <a:lnTo>
                      <a:pt x="355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1"/>
              <p:cNvSpPr/>
              <p:nvPr/>
            </p:nvSpPr>
            <p:spPr>
              <a:xfrm>
                <a:off x="7191091" y="2231571"/>
                <a:ext cx="1136837" cy="263667"/>
              </a:xfrm>
              <a:custGeom>
                <a:avLst/>
                <a:gdLst/>
                <a:ahLst/>
                <a:cxnLst/>
                <a:rect l="l" t="t" r="r" b="b"/>
                <a:pathLst>
                  <a:path w="4109" h="953" extrusionOk="0">
                    <a:moveTo>
                      <a:pt x="229" y="0"/>
                    </a:moveTo>
                    <a:cubicBezTo>
                      <a:pt x="98" y="0"/>
                      <a:pt x="1" y="108"/>
                      <a:pt x="1" y="240"/>
                    </a:cubicBezTo>
                    <a:lnTo>
                      <a:pt x="1" y="713"/>
                    </a:lnTo>
                    <a:cubicBezTo>
                      <a:pt x="1" y="844"/>
                      <a:pt x="98" y="952"/>
                      <a:pt x="229" y="952"/>
                    </a:cubicBezTo>
                    <a:lnTo>
                      <a:pt x="3890" y="952"/>
                    </a:lnTo>
                    <a:cubicBezTo>
                      <a:pt x="4011" y="952"/>
                      <a:pt x="4108" y="844"/>
                      <a:pt x="4108" y="713"/>
                    </a:cubicBezTo>
                    <a:lnTo>
                      <a:pt x="4108" y="240"/>
                    </a:lnTo>
                    <a:cubicBezTo>
                      <a:pt x="4108" y="108"/>
                      <a:pt x="4011" y="0"/>
                      <a:pt x="3890" y="0"/>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1"/>
              <p:cNvSpPr/>
              <p:nvPr/>
            </p:nvSpPr>
            <p:spPr>
              <a:xfrm>
                <a:off x="7402743" y="3004310"/>
                <a:ext cx="864870" cy="161022"/>
              </a:xfrm>
              <a:custGeom>
                <a:avLst/>
                <a:gdLst/>
                <a:ahLst/>
                <a:cxnLst/>
                <a:rect l="l" t="t" r="r" b="b"/>
                <a:pathLst>
                  <a:path w="3126" h="582" extrusionOk="0">
                    <a:moveTo>
                      <a:pt x="3101" y="0"/>
                    </a:moveTo>
                    <a:cubicBezTo>
                      <a:pt x="2883" y="231"/>
                      <a:pt x="2302" y="308"/>
                      <a:pt x="1295" y="308"/>
                    </a:cubicBezTo>
                    <a:cubicBezTo>
                      <a:pt x="243" y="308"/>
                      <a:pt x="1" y="581"/>
                      <a:pt x="1295" y="581"/>
                    </a:cubicBezTo>
                    <a:cubicBezTo>
                      <a:pt x="2575" y="581"/>
                      <a:pt x="3125" y="450"/>
                      <a:pt x="3125" y="24"/>
                    </a:cubicBezTo>
                    <a:cubicBezTo>
                      <a:pt x="3114" y="11"/>
                      <a:pt x="3114" y="11"/>
                      <a:pt x="3101" y="0"/>
                    </a:cubicBezTo>
                    <a:close/>
                  </a:path>
                </a:pathLst>
              </a:custGeom>
              <a:solidFill>
                <a:srgbClr val="EDEDED">
                  <a:alpha val="44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1"/>
              <p:cNvSpPr/>
              <p:nvPr/>
            </p:nvSpPr>
            <p:spPr>
              <a:xfrm>
                <a:off x="7324169" y="2655706"/>
                <a:ext cx="491366" cy="2115972"/>
              </a:xfrm>
              <a:custGeom>
                <a:avLst/>
                <a:gdLst/>
                <a:ahLst/>
                <a:cxnLst/>
                <a:rect l="l" t="t" r="r" b="b"/>
                <a:pathLst>
                  <a:path w="1776" h="7648" extrusionOk="0">
                    <a:moveTo>
                      <a:pt x="493" y="0"/>
                    </a:moveTo>
                    <a:cubicBezTo>
                      <a:pt x="482" y="187"/>
                      <a:pt x="472" y="405"/>
                      <a:pt x="427" y="516"/>
                    </a:cubicBezTo>
                    <a:cubicBezTo>
                      <a:pt x="385" y="626"/>
                      <a:pt x="153" y="900"/>
                      <a:pt x="1" y="1118"/>
                    </a:cubicBezTo>
                    <a:lnTo>
                      <a:pt x="593" y="1118"/>
                    </a:lnTo>
                    <a:cubicBezTo>
                      <a:pt x="724" y="900"/>
                      <a:pt x="911" y="626"/>
                      <a:pt x="942" y="516"/>
                    </a:cubicBezTo>
                    <a:cubicBezTo>
                      <a:pt x="987" y="405"/>
                      <a:pt x="998" y="187"/>
                      <a:pt x="1008" y="0"/>
                    </a:cubicBezTo>
                    <a:close/>
                    <a:moveTo>
                      <a:pt x="56" y="7308"/>
                    </a:moveTo>
                    <a:lnTo>
                      <a:pt x="56" y="7308"/>
                    </a:lnTo>
                    <a:cubicBezTo>
                      <a:pt x="285" y="7540"/>
                      <a:pt x="735" y="7637"/>
                      <a:pt x="1447" y="7647"/>
                    </a:cubicBezTo>
                    <a:lnTo>
                      <a:pt x="1776" y="7647"/>
                    </a:lnTo>
                    <a:cubicBezTo>
                      <a:pt x="1347" y="7637"/>
                      <a:pt x="1042" y="7582"/>
                      <a:pt x="821" y="7463"/>
                    </a:cubicBezTo>
                    <a:cubicBezTo>
                      <a:pt x="472" y="7429"/>
                      <a:pt x="230" y="7374"/>
                      <a:pt x="56" y="7308"/>
                    </a:cubicBezTo>
                    <a:close/>
                  </a:path>
                </a:pathLst>
              </a:custGeom>
              <a:solidFill>
                <a:srgbClr val="EDEDED">
                  <a:alpha val="44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1"/>
              <p:cNvSpPr/>
              <p:nvPr/>
            </p:nvSpPr>
            <p:spPr>
              <a:xfrm>
                <a:off x="7384759" y="2494961"/>
                <a:ext cx="227976" cy="161022"/>
              </a:xfrm>
              <a:custGeom>
                <a:avLst/>
                <a:gdLst/>
                <a:ahLst/>
                <a:cxnLst/>
                <a:rect l="l" t="t" r="r" b="b"/>
                <a:pathLst>
                  <a:path w="824" h="582" extrusionOk="0">
                    <a:moveTo>
                      <a:pt x="0" y="0"/>
                    </a:moveTo>
                    <a:lnTo>
                      <a:pt x="0" y="339"/>
                    </a:lnTo>
                    <a:cubicBezTo>
                      <a:pt x="0" y="471"/>
                      <a:pt x="90" y="581"/>
                      <a:pt x="187" y="581"/>
                    </a:cubicBezTo>
                    <a:lnTo>
                      <a:pt x="823" y="581"/>
                    </a:lnTo>
                    <a:cubicBezTo>
                      <a:pt x="747" y="581"/>
                      <a:pt x="681" y="471"/>
                      <a:pt x="681" y="339"/>
                    </a:cubicBezTo>
                    <a:lnTo>
                      <a:pt x="681" y="0"/>
                    </a:lnTo>
                    <a:close/>
                  </a:path>
                </a:pathLst>
              </a:custGeom>
              <a:solidFill>
                <a:srgbClr val="EDEDED">
                  <a:alpha val="44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1"/>
              <p:cNvSpPr/>
              <p:nvPr/>
            </p:nvSpPr>
            <p:spPr>
              <a:xfrm>
                <a:off x="7321402" y="2231571"/>
                <a:ext cx="239596" cy="263667"/>
              </a:xfrm>
              <a:custGeom>
                <a:avLst/>
                <a:gdLst/>
                <a:ahLst/>
                <a:cxnLst/>
                <a:rect l="l" t="t" r="r" b="b"/>
                <a:pathLst>
                  <a:path w="866" h="953" extrusionOk="0">
                    <a:moveTo>
                      <a:pt x="187" y="0"/>
                    </a:moveTo>
                    <a:cubicBezTo>
                      <a:pt x="77" y="0"/>
                      <a:pt x="0" y="108"/>
                      <a:pt x="0" y="240"/>
                    </a:cubicBezTo>
                    <a:lnTo>
                      <a:pt x="0" y="713"/>
                    </a:lnTo>
                    <a:cubicBezTo>
                      <a:pt x="0" y="844"/>
                      <a:pt x="77" y="952"/>
                      <a:pt x="187" y="952"/>
                    </a:cubicBezTo>
                    <a:lnTo>
                      <a:pt x="866" y="952"/>
                    </a:lnTo>
                    <a:cubicBezTo>
                      <a:pt x="789" y="952"/>
                      <a:pt x="724" y="844"/>
                      <a:pt x="724" y="713"/>
                    </a:cubicBezTo>
                    <a:lnTo>
                      <a:pt x="724" y="240"/>
                    </a:lnTo>
                    <a:cubicBezTo>
                      <a:pt x="724" y="108"/>
                      <a:pt x="789" y="0"/>
                      <a:pt x="866" y="0"/>
                    </a:cubicBezTo>
                    <a:close/>
                  </a:path>
                </a:pathLst>
              </a:custGeom>
              <a:solidFill>
                <a:srgbClr val="EDEDED">
                  <a:alpha val="44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51"/>
            <p:cNvGrpSpPr/>
            <p:nvPr/>
          </p:nvGrpSpPr>
          <p:grpSpPr>
            <a:xfrm>
              <a:off x="7616344" y="1800321"/>
              <a:ext cx="897486" cy="863742"/>
              <a:chOff x="5247219" y="4047021"/>
              <a:chExt cx="897486" cy="863742"/>
            </a:xfrm>
          </p:grpSpPr>
          <p:grpSp>
            <p:nvGrpSpPr>
              <p:cNvPr id="1578" name="Google Shape;1578;p51"/>
              <p:cNvGrpSpPr/>
              <p:nvPr/>
            </p:nvGrpSpPr>
            <p:grpSpPr>
              <a:xfrm rot="1398227">
                <a:off x="5669079" y="4603070"/>
                <a:ext cx="286723" cy="261651"/>
                <a:chOff x="7534248" y="1764479"/>
                <a:chExt cx="389256" cy="355219"/>
              </a:xfrm>
            </p:grpSpPr>
            <p:sp>
              <p:nvSpPr>
                <p:cNvPr id="1579" name="Google Shape;1579;p51"/>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1"/>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1"/>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51"/>
              <p:cNvGrpSpPr/>
              <p:nvPr/>
            </p:nvGrpSpPr>
            <p:grpSpPr>
              <a:xfrm rot="1398227">
                <a:off x="5287279" y="4438611"/>
                <a:ext cx="286723" cy="261651"/>
                <a:chOff x="7534248" y="1764479"/>
                <a:chExt cx="389256" cy="355219"/>
              </a:xfrm>
            </p:grpSpPr>
            <p:sp>
              <p:nvSpPr>
                <p:cNvPr id="1583" name="Google Shape;1583;p51"/>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1"/>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1"/>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51"/>
              <p:cNvGrpSpPr/>
              <p:nvPr/>
            </p:nvGrpSpPr>
            <p:grpSpPr>
              <a:xfrm rot="1398227">
                <a:off x="5817922" y="4257522"/>
                <a:ext cx="286723" cy="261651"/>
                <a:chOff x="7534248" y="1764479"/>
                <a:chExt cx="389256" cy="355219"/>
              </a:xfrm>
            </p:grpSpPr>
            <p:sp>
              <p:nvSpPr>
                <p:cNvPr id="1587" name="Google Shape;1587;p51"/>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1"/>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1"/>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51"/>
              <p:cNvGrpSpPr/>
              <p:nvPr/>
            </p:nvGrpSpPr>
            <p:grpSpPr>
              <a:xfrm rot="1398227">
                <a:off x="5436123" y="4093063"/>
                <a:ext cx="286723" cy="261651"/>
                <a:chOff x="7534248" y="1764479"/>
                <a:chExt cx="389256" cy="355219"/>
              </a:xfrm>
            </p:grpSpPr>
            <p:sp>
              <p:nvSpPr>
                <p:cNvPr id="1591" name="Google Shape;1591;p51"/>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1"/>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1"/>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7"/>
        <p:cNvGrpSpPr/>
        <p:nvPr/>
      </p:nvGrpSpPr>
      <p:grpSpPr>
        <a:xfrm>
          <a:off x="0" y="0"/>
          <a:ext cx="0" cy="0"/>
          <a:chOff x="0" y="0"/>
          <a:chExt cx="0" cy="0"/>
        </a:xfrm>
      </p:grpSpPr>
      <p:sp>
        <p:nvSpPr>
          <p:cNvPr id="1598" name="Google Shape;1598;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99" name="Google Shape;1599;p52"/>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3"/>
        <p:cNvGrpSpPr/>
        <p:nvPr/>
      </p:nvGrpSpPr>
      <p:grpSpPr>
        <a:xfrm>
          <a:off x="0" y="0"/>
          <a:ext cx="0" cy="0"/>
          <a:chOff x="0" y="0"/>
          <a:chExt cx="0" cy="0"/>
        </a:xfrm>
      </p:grpSpPr>
      <p:sp>
        <p:nvSpPr>
          <p:cNvPr id="1604" name="Google Shape;1604;p5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605" name="Google Shape;1605;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9"/>
        <p:cNvGrpSpPr/>
        <p:nvPr/>
      </p:nvGrpSpPr>
      <p:grpSpPr>
        <a:xfrm>
          <a:off x="0" y="0"/>
          <a:ext cx="0" cy="0"/>
          <a:chOff x="0" y="0"/>
          <a:chExt cx="0" cy="0"/>
        </a:xfrm>
      </p:grpSpPr>
      <p:sp>
        <p:nvSpPr>
          <p:cNvPr id="1610" name="Google Shape;1610;p54"/>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Raleway</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https://fonts.google.com/specimen/Raleway</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Barlow</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611" name="Google Shape;1611;p54"/>
          <p:cNvSpPr/>
          <p:nvPr/>
        </p:nvSpPr>
        <p:spPr>
          <a:xfrm>
            <a:off x="2583563" y="2988225"/>
            <a:ext cx="791400" cy="754200"/>
          </a:xfrm>
          <a:prstGeom prst="roundRect">
            <a:avLst>
              <a:gd name="adj" fmla="val 16667"/>
            </a:avLst>
          </a:prstGeom>
          <a:solidFill>
            <a:srgbClr val="40566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4"/>
          <p:cNvSpPr/>
          <p:nvPr/>
        </p:nvSpPr>
        <p:spPr>
          <a:xfrm>
            <a:off x="3645382" y="2988225"/>
            <a:ext cx="791400" cy="754200"/>
          </a:xfrm>
          <a:prstGeom prst="roundRect">
            <a:avLst>
              <a:gd name="adj" fmla="val 16667"/>
            </a:avLst>
          </a:prstGeom>
          <a:solidFill>
            <a:srgbClr val="C731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4"/>
          <p:cNvSpPr/>
          <p:nvPr/>
        </p:nvSpPr>
        <p:spPr>
          <a:xfrm>
            <a:off x="4707202" y="2988225"/>
            <a:ext cx="791400" cy="754200"/>
          </a:xfrm>
          <a:prstGeom prst="roundRect">
            <a:avLst>
              <a:gd name="adj" fmla="val 16667"/>
            </a:avLst>
          </a:prstGeom>
          <a:solidFill>
            <a:srgbClr val="EDEDE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#40566d</a:t>
            </a:r>
            <a:endParaRPr sz="1000">
              <a:solidFill>
                <a:srgbClr val="FFFFFF"/>
              </a:solidFill>
            </a:endParaRPr>
          </a:p>
        </p:txBody>
      </p:sp>
      <p:sp>
        <p:nvSpPr>
          <p:cNvPr id="1615" name="Google Shape;1615;p54"/>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#c73131</a:t>
            </a:r>
            <a:endParaRPr sz="1000">
              <a:solidFill>
                <a:srgbClr val="FFFFFF"/>
              </a:solidFill>
            </a:endParaRPr>
          </a:p>
        </p:txBody>
      </p:sp>
      <p:sp>
        <p:nvSpPr>
          <p:cNvPr id="1616" name="Google Shape;1616;p54"/>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0566D"/>
                </a:solidFill>
              </a:rPr>
              <a:t>#ededed</a:t>
            </a:r>
            <a:endParaRPr sz="1000">
              <a:solidFill>
                <a:srgbClr val="40566D"/>
              </a:solidFill>
            </a:endParaRPr>
          </a:p>
        </p:txBody>
      </p:sp>
      <p:sp>
        <p:nvSpPr>
          <p:cNvPr id="1617" name="Google Shape;1617;p54"/>
          <p:cNvSpPr/>
          <p:nvPr/>
        </p:nvSpPr>
        <p:spPr>
          <a:xfrm>
            <a:off x="5769038" y="2988225"/>
            <a:ext cx="791400" cy="754200"/>
          </a:xfrm>
          <a:prstGeom prst="roundRect">
            <a:avLst>
              <a:gd name="adj" fmla="val 16667"/>
            </a:avLst>
          </a:prstGeom>
          <a:solidFill>
            <a:srgbClr val="CACFD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0566D"/>
                </a:solidFill>
              </a:rPr>
              <a:t>#cacfd3</a:t>
            </a:r>
            <a:endParaRPr sz="1000">
              <a:solidFill>
                <a:srgbClr val="40566D"/>
              </a:solidFill>
            </a:endParaRPr>
          </a:p>
        </p:txBody>
      </p:sp>
      <p:sp>
        <p:nvSpPr>
          <p:cNvPr id="1619" name="Google Shape;1619;p54"/>
          <p:cNvSpPr/>
          <p:nvPr/>
        </p:nvSpPr>
        <p:spPr>
          <a:xfrm>
            <a:off x="4176300" y="3919325"/>
            <a:ext cx="791400" cy="754200"/>
          </a:xfrm>
          <a:prstGeom prst="roundRect">
            <a:avLst>
              <a:gd name="adj" fmla="val 16667"/>
            </a:avLst>
          </a:prstGeom>
          <a:solidFill>
            <a:srgbClr val="4F9E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5238120" y="3919325"/>
            <a:ext cx="791400" cy="754200"/>
          </a:xfrm>
          <a:prstGeom prst="roundRect">
            <a:avLst>
              <a:gd name="adj" fmla="val 16667"/>
            </a:avLst>
          </a:prstGeom>
          <a:solidFill>
            <a:srgbClr val="93D3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0566D"/>
                </a:solidFill>
              </a:rPr>
              <a:t>#4f9ec9</a:t>
            </a:r>
            <a:endParaRPr sz="1000">
              <a:solidFill>
                <a:srgbClr val="40566D"/>
              </a:solidFill>
            </a:endParaRPr>
          </a:p>
        </p:txBody>
      </p:sp>
      <p:sp>
        <p:nvSpPr>
          <p:cNvPr id="1622" name="Google Shape;1622;p54"/>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0566D"/>
                </a:solidFill>
              </a:rPr>
              <a:t>#93d3ee</a:t>
            </a:r>
            <a:endParaRPr sz="1000">
              <a:solidFill>
                <a:srgbClr val="40566D"/>
              </a:solidFill>
            </a:endParaRPr>
          </a:p>
        </p:txBody>
      </p:sp>
      <p:sp>
        <p:nvSpPr>
          <p:cNvPr id="1623" name="Google Shape;1623;p54"/>
          <p:cNvSpPr/>
          <p:nvPr/>
        </p:nvSpPr>
        <p:spPr>
          <a:xfrm>
            <a:off x="3114475" y="3919325"/>
            <a:ext cx="791400" cy="754200"/>
          </a:xfrm>
          <a:prstGeom prst="roundRect">
            <a:avLst>
              <a:gd name="adj" fmla="val 16667"/>
            </a:avLst>
          </a:prstGeom>
          <a:solidFill>
            <a:srgbClr val="F3D4A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4"/>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0566D"/>
                </a:solidFill>
              </a:rPr>
              <a:t>#f3d4a8</a:t>
            </a:r>
            <a:endParaRPr sz="1000">
              <a:solidFill>
                <a:srgbClr val="40566D"/>
              </a:solidFill>
            </a:endParaRPr>
          </a:p>
        </p:txBody>
      </p:sp>
      <p:sp>
        <p:nvSpPr>
          <p:cNvPr id="1625" name="Google Shape;1625;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9"/>
        <p:cNvGrpSpPr/>
        <p:nvPr/>
      </p:nvGrpSpPr>
      <p:grpSpPr>
        <a:xfrm>
          <a:off x="0" y="0"/>
          <a:ext cx="0" cy="0"/>
          <a:chOff x="0" y="0"/>
          <a:chExt cx="0" cy="0"/>
        </a:xfrm>
      </p:grpSpPr>
      <p:sp>
        <p:nvSpPr>
          <p:cNvPr id="1630" name="Google Shape;1630;p55"/>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631" name="Google Shape;1631;p5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632" name="Google Shape;1632;p5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633" name="Google Shape;1633;p5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634" name="Google Shape;1634;p5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635" name="Google Shape;1635;p5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636" name="Google Shape;1636;p5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637" name="Google Shape;1637;p5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638" name="Google Shape;1638;p5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639" name="Google Shape;1639;p5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640" name="Google Shape;1640;p5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641" name="Google Shape;1641;p5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5"/>
        <p:cNvGrpSpPr/>
        <p:nvPr/>
      </p:nvGrpSpPr>
      <p:grpSpPr>
        <a:xfrm>
          <a:off x="0" y="0"/>
          <a:ext cx="0" cy="0"/>
          <a:chOff x="0" y="0"/>
          <a:chExt cx="0" cy="0"/>
        </a:xfrm>
      </p:grpSpPr>
      <p:sp>
        <p:nvSpPr>
          <p:cNvPr id="1646" name="Google Shape;1646;p56"/>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647" name="Google Shape;1647;p56"/>
          <p:cNvGrpSpPr/>
          <p:nvPr/>
        </p:nvGrpSpPr>
        <p:grpSpPr>
          <a:xfrm>
            <a:off x="5117640" y="3085736"/>
            <a:ext cx="474294" cy="551291"/>
            <a:chOff x="4727025" y="1332775"/>
            <a:chExt cx="59900" cy="69625"/>
          </a:xfrm>
        </p:grpSpPr>
        <p:sp>
          <p:nvSpPr>
            <p:cNvPr id="1648" name="Google Shape;1648;p5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56"/>
          <p:cNvGrpSpPr/>
          <p:nvPr/>
        </p:nvGrpSpPr>
        <p:grpSpPr>
          <a:xfrm>
            <a:off x="5731296" y="2314340"/>
            <a:ext cx="555653" cy="557031"/>
            <a:chOff x="4820425" y="1329900"/>
            <a:chExt cx="70175" cy="70350"/>
          </a:xfrm>
        </p:grpSpPr>
        <p:sp>
          <p:nvSpPr>
            <p:cNvPr id="1651" name="Google Shape;1651;p5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56"/>
          <p:cNvGrpSpPr/>
          <p:nvPr/>
        </p:nvGrpSpPr>
        <p:grpSpPr>
          <a:xfrm>
            <a:off x="6357664" y="2318845"/>
            <a:ext cx="582574" cy="533871"/>
            <a:chOff x="4903200" y="1331525"/>
            <a:chExt cx="73575" cy="67425"/>
          </a:xfrm>
        </p:grpSpPr>
        <p:sp>
          <p:nvSpPr>
            <p:cNvPr id="1656" name="Google Shape;1656;p5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56"/>
          <p:cNvGrpSpPr/>
          <p:nvPr/>
        </p:nvGrpSpPr>
        <p:grpSpPr>
          <a:xfrm>
            <a:off x="5717142" y="3078709"/>
            <a:ext cx="583960" cy="565345"/>
            <a:chOff x="4815575" y="1416800"/>
            <a:chExt cx="73750" cy="71400"/>
          </a:xfrm>
        </p:grpSpPr>
        <p:sp>
          <p:nvSpPr>
            <p:cNvPr id="1659" name="Google Shape;1659;p5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 name="Google Shape;1662;p56"/>
          <p:cNvGrpSpPr/>
          <p:nvPr/>
        </p:nvGrpSpPr>
        <p:grpSpPr>
          <a:xfrm>
            <a:off x="6351924" y="3108896"/>
            <a:ext cx="589898" cy="504970"/>
            <a:chOff x="4902475" y="1418875"/>
            <a:chExt cx="74500" cy="63775"/>
          </a:xfrm>
        </p:grpSpPr>
        <p:sp>
          <p:nvSpPr>
            <p:cNvPr id="1663" name="Google Shape;1663;p5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56"/>
          <p:cNvGrpSpPr/>
          <p:nvPr/>
        </p:nvGrpSpPr>
        <p:grpSpPr>
          <a:xfrm>
            <a:off x="5727139" y="3826000"/>
            <a:ext cx="563967" cy="567127"/>
            <a:chOff x="4818100" y="1507675"/>
            <a:chExt cx="71225" cy="71625"/>
          </a:xfrm>
        </p:grpSpPr>
        <p:sp>
          <p:nvSpPr>
            <p:cNvPr id="1666" name="Google Shape;1666;p5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56"/>
          <p:cNvGrpSpPr/>
          <p:nvPr/>
        </p:nvGrpSpPr>
        <p:grpSpPr>
          <a:xfrm>
            <a:off x="5040636" y="3829461"/>
            <a:ext cx="628301" cy="588505"/>
            <a:chOff x="4721450" y="1509475"/>
            <a:chExt cx="79350" cy="74325"/>
          </a:xfrm>
        </p:grpSpPr>
        <p:sp>
          <p:nvSpPr>
            <p:cNvPr id="1671" name="Google Shape;1671;p5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56"/>
          <p:cNvGrpSpPr/>
          <p:nvPr/>
        </p:nvGrpSpPr>
        <p:grpSpPr>
          <a:xfrm>
            <a:off x="6386170" y="3814027"/>
            <a:ext cx="557038" cy="562772"/>
            <a:chOff x="4906800" y="1507500"/>
            <a:chExt cx="70350" cy="71075"/>
          </a:xfrm>
        </p:grpSpPr>
        <p:sp>
          <p:nvSpPr>
            <p:cNvPr id="1676" name="Google Shape;1676;p5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6"/>
          <p:cNvGrpSpPr/>
          <p:nvPr/>
        </p:nvGrpSpPr>
        <p:grpSpPr>
          <a:xfrm>
            <a:off x="4423778" y="2340963"/>
            <a:ext cx="517934" cy="517934"/>
            <a:chOff x="3736598" y="2170606"/>
            <a:chExt cx="404889" cy="404889"/>
          </a:xfrm>
        </p:grpSpPr>
        <p:sp>
          <p:nvSpPr>
            <p:cNvPr id="1682" name="Google Shape;1682;p5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56"/>
          <p:cNvGrpSpPr/>
          <p:nvPr/>
        </p:nvGrpSpPr>
        <p:grpSpPr>
          <a:xfrm>
            <a:off x="3690839" y="2341061"/>
            <a:ext cx="586986" cy="517740"/>
            <a:chOff x="3161917" y="2170682"/>
            <a:chExt cx="458870" cy="404737"/>
          </a:xfrm>
        </p:grpSpPr>
        <p:sp>
          <p:nvSpPr>
            <p:cNvPr id="1687" name="Google Shape;1687;p5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56"/>
          <p:cNvGrpSpPr/>
          <p:nvPr/>
        </p:nvGrpSpPr>
        <p:grpSpPr>
          <a:xfrm>
            <a:off x="3713860" y="3102400"/>
            <a:ext cx="540943" cy="517963"/>
            <a:chOff x="3179914" y="2889488"/>
            <a:chExt cx="422876" cy="404911"/>
          </a:xfrm>
        </p:grpSpPr>
        <p:sp>
          <p:nvSpPr>
            <p:cNvPr id="1691" name="Google Shape;1691;p5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56"/>
          <p:cNvGrpSpPr/>
          <p:nvPr/>
        </p:nvGrpSpPr>
        <p:grpSpPr>
          <a:xfrm>
            <a:off x="4414654" y="3102358"/>
            <a:ext cx="536180" cy="518047"/>
            <a:chOff x="3729467" y="2889422"/>
            <a:chExt cx="419153" cy="404977"/>
          </a:xfrm>
        </p:grpSpPr>
        <p:sp>
          <p:nvSpPr>
            <p:cNvPr id="1698" name="Google Shape;1698;p5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56"/>
          <p:cNvGrpSpPr/>
          <p:nvPr/>
        </p:nvGrpSpPr>
        <p:grpSpPr>
          <a:xfrm>
            <a:off x="1951688" y="3445787"/>
            <a:ext cx="965351" cy="134611"/>
            <a:chOff x="4411970" y="2962952"/>
            <a:chExt cx="706544" cy="104212"/>
          </a:xfrm>
        </p:grpSpPr>
        <p:sp>
          <p:nvSpPr>
            <p:cNvPr id="1706" name="Google Shape;1706;p5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56"/>
          <p:cNvGrpSpPr/>
          <p:nvPr/>
        </p:nvGrpSpPr>
        <p:grpSpPr>
          <a:xfrm>
            <a:off x="1951688" y="3041077"/>
            <a:ext cx="960158" cy="289172"/>
            <a:chOff x="4411970" y="2726085"/>
            <a:chExt cx="643107" cy="193659"/>
          </a:xfrm>
        </p:grpSpPr>
        <p:sp>
          <p:nvSpPr>
            <p:cNvPr id="1711" name="Google Shape;1711;p5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6"/>
          <p:cNvGrpSpPr/>
          <p:nvPr/>
        </p:nvGrpSpPr>
        <p:grpSpPr>
          <a:xfrm>
            <a:off x="960185" y="3295400"/>
            <a:ext cx="811503" cy="252584"/>
            <a:chOff x="4411970" y="4340222"/>
            <a:chExt cx="779467" cy="242683"/>
          </a:xfrm>
        </p:grpSpPr>
        <p:sp>
          <p:nvSpPr>
            <p:cNvPr id="1715" name="Google Shape;1715;p5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56"/>
          <p:cNvGrpSpPr/>
          <p:nvPr/>
        </p:nvGrpSpPr>
        <p:grpSpPr>
          <a:xfrm>
            <a:off x="1951688" y="2709308"/>
            <a:ext cx="965160" cy="216230"/>
            <a:chOff x="4411970" y="2468674"/>
            <a:chExt cx="747317" cy="167425"/>
          </a:xfrm>
        </p:grpSpPr>
        <p:sp>
          <p:nvSpPr>
            <p:cNvPr id="1719" name="Google Shape;1719;p5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1" name="Google Shape;1721;p56"/>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 name="Google Shape;1722;p56"/>
          <p:cNvGrpSpPr/>
          <p:nvPr/>
        </p:nvGrpSpPr>
        <p:grpSpPr>
          <a:xfrm>
            <a:off x="959254" y="2334687"/>
            <a:ext cx="1959041" cy="208784"/>
            <a:chOff x="6336019" y="3733725"/>
            <a:chExt cx="2566206" cy="351310"/>
          </a:xfrm>
        </p:grpSpPr>
        <p:sp>
          <p:nvSpPr>
            <p:cNvPr id="1723" name="Google Shape;1723;p5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56"/>
          <p:cNvGrpSpPr/>
          <p:nvPr/>
        </p:nvGrpSpPr>
        <p:grpSpPr>
          <a:xfrm>
            <a:off x="1951688" y="3950602"/>
            <a:ext cx="946551" cy="153200"/>
            <a:chOff x="4404545" y="3301592"/>
            <a:chExt cx="782403" cy="129272"/>
          </a:xfrm>
        </p:grpSpPr>
        <p:sp>
          <p:nvSpPr>
            <p:cNvPr id="1728" name="Google Shape;1728;p5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6"/>
          <p:cNvGrpSpPr/>
          <p:nvPr/>
        </p:nvGrpSpPr>
        <p:grpSpPr>
          <a:xfrm>
            <a:off x="1951688" y="3695937"/>
            <a:ext cx="962257" cy="139127"/>
            <a:chOff x="4411970" y="3131459"/>
            <a:chExt cx="710520" cy="117397"/>
          </a:xfrm>
        </p:grpSpPr>
        <p:sp>
          <p:nvSpPr>
            <p:cNvPr id="1731" name="Google Shape;1731;p5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3" name="Google Shape;1733;p56"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4" name="Google Shape;1734;p56"/>
          <p:cNvGrpSpPr/>
          <p:nvPr/>
        </p:nvGrpSpPr>
        <p:grpSpPr>
          <a:xfrm>
            <a:off x="951833" y="3621603"/>
            <a:ext cx="823838" cy="458988"/>
            <a:chOff x="4411970" y="1801825"/>
            <a:chExt cx="734586" cy="409262"/>
          </a:xfrm>
        </p:grpSpPr>
        <p:sp>
          <p:nvSpPr>
            <p:cNvPr id="1735" name="Google Shape;1735;p5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56"/>
          <p:cNvGrpSpPr/>
          <p:nvPr/>
        </p:nvGrpSpPr>
        <p:grpSpPr>
          <a:xfrm>
            <a:off x="3056804" y="2339173"/>
            <a:ext cx="521514" cy="521514"/>
            <a:chOff x="5681300" y="2527788"/>
            <a:chExt cx="805800" cy="805800"/>
          </a:xfrm>
        </p:grpSpPr>
        <p:sp>
          <p:nvSpPr>
            <p:cNvPr id="1738" name="Google Shape;1738;p5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56"/>
          <p:cNvGrpSpPr/>
          <p:nvPr/>
        </p:nvGrpSpPr>
        <p:grpSpPr>
          <a:xfrm>
            <a:off x="3051044" y="3094865"/>
            <a:ext cx="533033" cy="533033"/>
            <a:chOff x="4049800" y="640400"/>
            <a:chExt cx="858900" cy="858900"/>
          </a:xfrm>
        </p:grpSpPr>
        <p:sp>
          <p:nvSpPr>
            <p:cNvPr id="1741" name="Google Shape;1741;p5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56"/>
          <p:cNvGrpSpPr/>
          <p:nvPr/>
        </p:nvGrpSpPr>
        <p:grpSpPr>
          <a:xfrm>
            <a:off x="2976527" y="3772543"/>
            <a:ext cx="682068" cy="682068"/>
            <a:chOff x="5080188" y="927900"/>
            <a:chExt cx="961200" cy="961200"/>
          </a:xfrm>
        </p:grpSpPr>
        <p:sp>
          <p:nvSpPr>
            <p:cNvPr id="1744" name="Google Shape;1744;p5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56"/>
          <p:cNvGrpSpPr/>
          <p:nvPr/>
        </p:nvGrpSpPr>
        <p:grpSpPr>
          <a:xfrm>
            <a:off x="4440026" y="3869234"/>
            <a:ext cx="505650" cy="504006"/>
            <a:chOff x="6039282" y="1042577"/>
            <a:chExt cx="734315" cy="731929"/>
          </a:xfrm>
        </p:grpSpPr>
        <p:sp>
          <p:nvSpPr>
            <p:cNvPr id="1753" name="Google Shape;1753;p5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56"/>
          <p:cNvGrpSpPr/>
          <p:nvPr/>
        </p:nvGrpSpPr>
        <p:grpSpPr>
          <a:xfrm>
            <a:off x="5052628" y="2298862"/>
            <a:ext cx="567744" cy="602136"/>
            <a:chOff x="1825800" y="1651625"/>
            <a:chExt cx="539989" cy="571775"/>
          </a:xfrm>
        </p:grpSpPr>
        <p:sp>
          <p:nvSpPr>
            <p:cNvPr id="1775" name="Google Shape;1775;p5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56"/>
          <p:cNvGrpSpPr/>
          <p:nvPr/>
        </p:nvGrpSpPr>
        <p:grpSpPr>
          <a:xfrm>
            <a:off x="3727557" y="3855579"/>
            <a:ext cx="508123" cy="507955"/>
            <a:chOff x="1897577" y="2802432"/>
            <a:chExt cx="492176" cy="492014"/>
          </a:xfrm>
        </p:grpSpPr>
        <p:sp>
          <p:nvSpPr>
            <p:cNvPr id="1780" name="Google Shape;1780;p5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56"/>
          <p:cNvGrpSpPr/>
          <p:nvPr/>
        </p:nvGrpSpPr>
        <p:grpSpPr>
          <a:xfrm>
            <a:off x="959087" y="4169123"/>
            <a:ext cx="809227" cy="200842"/>
            <a:chOff x="2013045" y="4813233"/>
            <a:chExt cx="921986" cy="228854"/>
          </a:xfrm>
        </p:grpSpPr>
        <p:sp>
          <p:nvSpPr>
            <p:cNvPr id="1793" name="Google Shape;1793;p5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6"/>
          <p:cNvGrpSpPr/>
          <p:nvPr/>
        </p:nvGrpSpPr>
        <p:grpSpPr>
          <a:xfrm>
            <a:off x="967547" y="2656004"/>
            <a:ext cx="792421" cy="269941"/>
            <a:chOff x="1046767" y="4756633"/>
            <a:chExt cx="859646" cy="292841"/>
          </a:xfrm>
        </p:grpSpPr>
        <p:sp>
          <p:nvSpPr>
            <p:cNvPr id="1796" name="Google Shape;1796;p5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 name="Google Shape;1799;p56"/>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3" name="Google Shape;1803;p56"/>
          <p:cNvGrpSpPr/>
          <p:nvPr/>
        </p:nvGrpSpPr>
        <p:grpSpPr>
          <a:xfrm>
            <a:off x="7103403" y="2550562"/>
            <a:ext cx="166473" cy="141497"/>
            <a:chOff x="4660325" y="1866850"/>
            <a:chExt cx="68350" cy="58100"/>
          </a:xfrm>
        </p:grpSpPr>
        <p:sp>
          <p:nvSpPr>
            <p:cNvPr id="1804" name="Google Shape;1804;p5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56"/>
          <p:cNvGrpSpPr/>
          <p:nvPr/>
        </p:nvGrpSpPr>
        <p:grpSpPr>
          <a:xfrm>
            <a:off x="7412747" y="2576286"/>
            <a:ext cx="162515" cy="90049"/>
            <a:chOff x="4791775" y="1877500"/>
            <a:chExt cx="66725" cy="36975"/>
          </a:xfrm>
        </p:grpSpPr>
        <p:sp>
          <p:nvSpPr>
            <p:cNvPr id="1807" name="Google Shape;1807;p5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56"/>
          <p:cNvGrpSpPr/>
          <p:nvPr/>
        </p:nvGrpSpPr>
        <p:grpSpPr>
          <a:xfrm>
            <a:off x="7734460" y="2576286"/>
            <a:ext cx="144979" cy="90049"/>
            <a:chOff x="4923925" y="1877500"/>
            <a:chExt cx="59525" cy="36975"/>
          </a:xfrm>
        </p:grpSpPr>
        <p:sp>
          <p:nvSpPr>
            <p:cNvPr id="1810" name="Google Shape;1810;p5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56"/>
          <p:cNvGrpSpPr/>
          <p:nvPr/>
        </p:nvGrpSpPr>
        <p:grpSpPr>
          <a:xfrm>
            <a:off x="8028952" y="2558477"/>
            <a:ext cx="141447" cy="125667"/>
            <a:chOff x="5058450" y="1870100"/>
            <a:chExt cx="58075" cy="51600"/>
          </a:xfrm>
        </p:grpSpPr>
        <p:sp>
          <p:nvSpPr>
            <p:cNvPr id="1813" name="Google Shape;1813;p5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56"/>
          <p:cNvGrpSpPr/>
          <p:nvPr/>
        </p:nvGrpSpPr>
        <p:grpSpPr>
          <a:xfrm>
            <a:off x="7443466" y="2980885"/>
            <a:ext cx="101077" cy="107645"/>
            <a:chOff x="4811425" y="2065025"/>
            <a:chExt cx="41500" cy="44200"/>
          </a:xfrm>
        </p:grpSpPr>
        <p:sp>
          <p:nvSpPr>
            <p:cNvPr id="1816" name="Google Shape;1816;p5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56"/>
          <p:cNvGrpSpPr/>
          <p:nvPr/>
        </p:nvGrpSpPr>
        <p:grpSpPr>
          <a:xfrm>
            <a:off x="7735904" y="2981098"/>
            <a:ext cx="120867" cy="107218"/>
            <a:chOff x="4929875" y="2065025"/>
            <a:chExt cx="49625" cy="44025"/>
          </a:xfrm>
        </p:grpSpPr>
        <p:sp>
          <p:nvSpPr>
            <p:cNvPr id="1819" name="Google Shape;1819;p5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56"/>
          <p:cNvGrpSpPr/>
          <p:nvPr/>
        </p:nvGrpSpPr>
        <p:grpSpPr>
          <a:xfrm>
            <a:off x="8064572" y="2984112"/>
            <a:ext cx="70206" cy="101191"/>
            <a:chOff x="5083925" y="2066350"/>
            <a:chExt cx="28825" cy="41550"/>
          </a:xfrm>
        </p:grpSpPr>
        <p:sp>
          <p:nvSpPr>
            <p:cNvPr id="1822" name="Google Shape;1822;p5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56"/>
          <p:cNvGrpSpPr/>
          <p:nvPr/>
        </p:nvGrpSpPr>
        <p:grpSpPr>
          <a:xfrm>
            <a:off x="7096126" y="2999759"/>
            <a:ext cx="181026" cy="69896"/>
            <a:chOff x="4659775" y="2072775"/>
            <a:chExt cx="74325" cy="28700"/>
          </a:xfrm>
        </p:grpSpPr>
        <p:sp>
          <p:nvSpPr>
            <p:cNvPr id="1825" name="Google Shape;1825;p5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6"/>
          <p:cNvGrpSpPr/>
          <p:nvPr/>
        </p:nvGrpSpPr>
        <p:grpSpPr>
          <a:xfrm>
            <a:off x="8015982" y="2790324"/>
            <a:ext cx="167387" cy="89197"/>
            <a:chOff x="4662475" y="1976500"/>
            <a:chExt cx="68725" cy="36625"/>
          </a:xfrm>
        </p:grpSpPr>
        <p:sp>
          <p:nvSpPr>
            <p:cNvPr id="1829" name="Google Shape;1829;p5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6"/>
          <p:cNvGrpSpPr/>
          <p:nvPr/>
        </p:nvGrpSpPr>
        <p:grpSpPr>
          <a:xfrm>
            <a:off x="7712887" y="2793764"/>
            <a:ext cx="166899" cy="82317"/>
            <a:chOff x="4920150" y="1977875"/>
            <a:chExt cx="68525" cy="33800"/>
          </a:xfrm>
        </p:grpSpPr>
        <p:sp>
          <p:nvSpPr>
            <p:cNvPr id="1833" name="Google Shape;1833;p5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56"/>
          <p:cNvGrpSpPr/>
          <p:nvPr/>
        </p:nvGrpSpPr>
        <p:grpSpPr>
          <a:xfrm>
            <a:off x="7124044" y="3197682"/>
            <a:ext cx="125190" cy="127859"/>
            <a:chOff x="4676550" y="2160575"/>
            <a:chExt cx="51400" cy="52500"/>
          </a:xfrm>
        </p:grpSpPr>
        <p:sp>
          <p:nvSpPr>
            <p:cNvPr id="1837" name="Google Shape;1837;p5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56"/>
          <p:cNvGrpSpPr/>
          <p:nvPr/>
        </p:nvGrpSpPr>
        <p:grpSpPr>
          <a:xfrm>
            <a:off x="7421302" y="3204714"/>
            <a:ext cx="145405" cy="113794"/>
            <a:chOff x="4768325" y="2163475"/>
            <a:chExt cx="59700" cy="46725"/>
          </a:xfrm>
        </p:grpSpPr>
        <p:sp>
          <p:nvSpPr>
            <p:cNvPr id="1841" name="Google Shape;1841;p5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3" name="Google Shape;1843;p56"/>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6"/>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6"/>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6"/>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6"/>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6"/>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9" name="Google Shape;1849;p56"/>
          <p:cNvGrpSpPr/>
          <p:nvPr/>
        </p:nvGrpSpPr>
        <p:grpSpPr>
          <a:xfrm>
            <a:off x="7437621" y="3459808"/>
            <a:ext cx="112768" cy="106853"/>
            <a:chOff x="4768575" y="2253950"/>
            <a:chExt cx="46300" cy="43875"/>
          </a:xfrm>
        </p:grpSpPr>
        <p:sp>
          <p:nvSpPr>
            <p:cNvPr id="1850" name="Google Shape;1850;p5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6"/>
          <p:cNvGrpSpPr/>
          <p:nvPr/>
        </p:nvGrpSpPr>
        <p:grpSpPr>
          <a:xfrm>
            <a:off x="7737243" y="3948834"/>
            <a:ext cx="118187" cy="146246"/>
            <a:chOff x="4960900" y="2433225"/>
            <a:chExt cx="48525" cy="60050"/>
          </a:xfrm>
        </p:grpSpPr>
        <p:sp>
          <p:nvSpPr>
            <p:cNvPr id="1853" name="Google Shape;1853;p5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6"/>
          <p:cNvGrpSpPr/>
          <p:nvPr/>
        </p:nvGrpSpPr>
        <p:grpSpPr>
          <a:xfrm>
            <a:off x="7425808" y="4212895"/>
            <a:ext cx="136394" cy="143810"/>
            <a:chOff x="4854075" y="2527625"/>
            <a:chExt cx="56000" cy="59050"/>
          </a:xfrm>
        </p:grpSpPr>
        <p:sp>
          <p:nvSpPr>
            <p:cNvPr id="1856" name="Google Shape;1856;p5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 name="Google Shape;1858;p56"/>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6"/>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6"/>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 name="Google Shape;1861;p56"/>
          <p:cNvGrpSpPr/>
          <p:nvPr/>
        </p:nvGrpSpPr>
        <p:grpSpPr>
          <a:xfrm>
            <a:off x="8050020" y="3676639"/>
            <a:ext cx="99312" cy="160797"/>
            <a:chOff x="5059700" y="2334775"/>
            <a:chExt cx="40775" cy="66025"/>
          </a:xfrm>
        </p:grpSpPr>
        <p:sp>
          <p:nvSpPr>
            <p:cNvPr id="1862" name="Google Shape;1862;p5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56"/>
          <p:cNvGrpSpPr/>
          <p:nvPr/>
        </p:nvGrpSpPr>
        <p:grpSpPr>
          <a:xfrm>
            <a:off x="8007184" y="3941771"/>
            <a:ext cx="184984" cy="160371"/>
            <a:chOff x="5037700" y="2430325"/>
            <a:chExt cx="75950" cy="65850"/>
          </a:xfrm>
        </p:grpSpPr>
        <p:sp>
          <p:nvSpPr>
            <p:cNvPr id="1872" name="Google Shape;1872;p5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56"/>
          <p:cNvGrpSpPr/>
          <p:nvPr/>
        </p:nvGrpSpPr>
        <p:grpSpPr>
          <a:xfrm>
            <a:off x="7426689" y="3708223"/>
            <a:ext cx="173014" cy="97629"/>
            <a:chOff x="4756975" y="2341800"/>
            <a:chExt cx="91975" cy="51925"/>
          </a:xfrm>
        </p:grpSpPr>
        <p:sp>
          <p:nvSpPr>
            <p:cNvPr id="1875" name="Google Shape;1875;p5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56"/>
          <p:cNvGrpSpPr/>
          <p:nvPr/>
        </p:nvGrpSpPr>
        <p:grpSpPr>
          <a:xfrm>
            <a:off x="7693626" y="4196920"/>
            <a:ext cx="212497" cy="175761"/>
            <a:chOff x="4943575" y="2516350"/>
            <a:chExt cx="98675" cy="81700"/>
          </a:xfrm>
        </p:grpSpPr>
        <p:sp>
          <p:nvSpPr>
            <p:cNvPr id="1896" name="Google Shape;1896;p5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4" name="Google Shape;1974;p56"/>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82"/>
        <p:cNvGrpSpPr/>
        <p:nvPr/>
      </p:nvGrpSpPr>
      <p:grpSpPr>
        <a:xfrm>
          <a:off x="0" y="0"/>
          <a:ext cx="0" cy="0"/>
          <a:chOff x="0" y="0"/>
          <a:chExt cx="0" cy="0"/>
        </a:xfrm>
      </p:grpSpPr>
      <p:grpSp>
        <p:nvGrpSpPr>
          <p:cNvPr id="1983" name="Google Shape;1983;p57"/>
          <p:cNvGrpSpPr/>
          <p:nvPr/>
        </p:nvGrpSpPr>
        <p:grpSpPr>
          <a:xfrm>
            <a:off x="752796" y="2869970"/>
            <a:ext cx="2622876" cy="1333540"/>
            <a:chOff x="238125" y="1038125"/>
            <a:chExt cx="7146800" cy="3633625"/>
          </a:xfrm>
        </p:grpSpPr>
        <p:sp>
          <p:nvSpPr>
            <p:cNvPr id="1984" name="Google Shape;1984;p5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6" name="Google Shape;3556;p57"/>
          <p:cNvGrpSpPr/>
          <p:nvPr/>
        </p:nvGrpSpPr>
        <p:grpSpPr>
          <a:xfrm>
            <a:off x="6681268" y="3584496"/>
            <a:ext cx="560636" cy="516497"/>
            <a:chOff x="6652051" y="3714143"/>
            <a:chExt cx="560636" cy="516497"/>
          </a:xfrm>
        </p:grpSpPr>
        <p:grpSp>
          <p:nvGrpSpPr>
            <p:cNvPr id="3557" name="Google Shape;3557;p57"/>
            <p:cNvGrpSpPr/>
            <p:nvPr/>
          </p:nvGrpSpPr>
          <p:grpSpPr>
            <a:xfrm>
              <a:off x="6669657" y="3716715"/>
              <a:ext cx="466768" cy="464314"/>
              <a:chOff x="3139766" y="765669"/>
              <a:chExt cx="886380" cy="881888"/>
            </a:xfrm>
          </p:grpSpPr>
          <p:grpSp>
            <p:nvGrpSpPr>
              <p:cNvPr id="3558" name="Google Shape;3558;p57"/>
              <p:cNvGrpSpPr/>
              <p:nvPr/>
            </p:nvGrpSpPr>
            <p:grpSpPr>
              <a:xfrm>
                <a:off x="3139766" y="765669"/>
                <a:ext cx="886380" cy="881888"/>
                <a:chOff x="3139766" y="765669"/>
                <a:chExt cx="886380" cy="881888"/>
              </a:xfrm>
            </p:grpSpPr>
            <p:sp>
              <p:nvSpPr>
                <p:cNvPr id="3559" name="Google Shape;3559;p57"/>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7"/>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7"/>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7"/>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7"/>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7"/>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7"/>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7"/>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7"/>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8" name="Google Shape;3568;p57"/>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7"/>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7"/>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7"/>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2" name="Google Shape;3572;p57"/>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57"/>
          <p:cNvGrpSpPr/>
          <p:nvPr/>
        </p:nvGrpSpPr>
        <p:grpSpPr>
          <a:xfrm>
            <a:off x="7679978" y="3065079"/>
            <a:ext cx="104231" cy="320340"/>
            <a:chOff x="7564426" y="3224343"/>
            <a:chExt cx="119985" cy="368801"/>
          </a:xfrm>
        </p:grpSpPr>
        <p:sp>
          <p:nvSpPr>
            <p:cNvPr id="3574" name="Google Shape;3574;p5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57"/>
          <p:cNvGrpSpPr/>
          <p:nvPr/>
        </p:nvGrpSpPr>
        <p:grpSpPr>
          <a:xfrm>
            <a:off x="7379466" y="3059180"/>
            <a:ext cx="189489" cy="332132"/>
            <a:chOff x="8370831" y="3202002"/>
            <a:chExt cx="218129" cy="382376"/>
          </a:xfrm>
        </p:grpSpPr>
        <p:sp>
          <p:nvSpPr>
            <p:cNvPr id="3577" name="Google Shape;3577;p5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9" name="Google Shape;3579;p57"/>
          <p:cNvGrpSpPr/>
          <p:nvPr/>
        </p:nvGrpSpPr>
        <p:grpSpPr>
          <a:xfrm>
            <a:off x="8102855" y="3470312"/>
            <a:ext cx="309429" cy="267000"/>
            <a:chOff x="6742064" y="3750480"/>
            <a:chExt cx="399315" cy="344560"/>
          </a:xfrm>
        </p:grpSpPr>
        <p:sp>
          <p:nvSpPr>
            <p:cNvPr id="3580" name="Google Shape;3580;p5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57"/>
          <p:cNvGrpSpPr/>
          <p:nvPr/>
        </p:nvGrpSpPr>
        <p:grpSpPr>
          <a:xfrm>
            <a:off x="7641874" y="3821360"/>
            <a:ext cx="180437" cy="281608"/>
            <a:chOff x="7248525" y="3739696"/>
            <a:chExt cx="230531" cy="359790"/>
          </a:xfrm>
        </p:grpSpPr>
        <p:sp>
          <p:nvSpPr>
            <p:cNvPr id="3583" name="Google Shape;3583;p5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7"/>
          <p:cNvGrpSpPr/>
          <p:nvPr/>
        </p:nvGrpSpPr>
        <p:grpSpPr>
          <a:xfrm>
            <a:off x="7887794" y="3464584"/>
            <a:ext cx="162896" cy="278710"/>
            <a:chOff x="7601242" y="3729267"/>
            <a:chExt cx="222566" cy="380803"/>
          </a:xfrm>
        </p:grpSpPr>
        <p:sp>
          <p:nvSpPr>
            <p:cNvPr id="3586" name="Google Shape;3586;p5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8" name="Google Shape;3588;p57"/>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9" name="Google Shape;3589;p57"/>
          <p:cNvGrpSpPr/>
          <p:nvPr/>
        </p:nvGrpSpPr>
        <p:grpSpPr>
          <a:xfrm>
            <a:off x="7377439" y="3465724"/>
            <a:ext cx="193543" cy="275990"/>
            <a:chOff x="8304647" y="3738687"/>
            <a:chExt cx="225076" cy="320956"/>
          </a:xfrm>
        </p:grpSpPr>
        <p:sp>
          <p:nvSpPr>
            <p:cNvPr id="3590" name="Google Shape;3590;p57"/>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57"/>
          <p:cNvGrpSpPr/>
          <p:nvPr/>
        </p:nvGrpSpPr>
        <p:grpSpPr>
          <a:xfrm>
            <a:off x="7649932" y="3465724"/>
            <a:ext cx="178492" cy="275990"/>
            <a:chOff x="8615101" y="3738687"/>
            <a:chExt cx="207573" cy="320956"/>
          </a:xfrm>
        </p:grpSpPr>
        <p:sp>
          <p:nvSpPr>
            <p:cNvPr id="3594" name="Google Shape;3594;p57"/>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7" name="Google Shape;3597;p57"/>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8" name="Google Shape;3598;p57"/>
          <p:cNvGrpSpPr/>
          <p:nvPr/>
        </p:nvGrpSpPr>
        <p:grpSpPr>
          <a:xfrm>
            <a:off x="7875463" y="3868385"/>
            <a:ext cx="187557" cy="187557"/>
            <a:chOff x="8565775" y="671075"/>
            <a:chExt cx="441000" cy="441000"/>
          </a:xfrm>
        </p:grpSpPr>
        <p:sp>
          <p:nvSpPr>
            <p:cNvPr id="3599" name="Google Shape;3599;p57"/>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7"/>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7"/>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7"/>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3" name="Google Shape;3603;p57"/>
          <p:cNvGrpSpPr/>
          <p:nvPr/>
        </p:nvGrpSpPr>
        <p:grpSpPr>
          <a:xfrm>
            <a:off x="6029935" y="2940910"/>
            <a:ext cx="587865" cy="517731"/>
            <a:chOff x="6000718" y="3070557"/>
            <a:chExt cx="587865" cy="517731"/>
          </a:xfrm>
        </p:grpSpPr>
        <p:sp>
          <p:nvSpPr>
            <p:cNvPr id="3604" name="Google Shape;3604;p57"/>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7"/>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7"/>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7"/>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7"/>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7"/>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7"/>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7"/>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7"/>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7"/>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4" name="Google Shape;3614;p57"/>
          <p:cNvGrpSpPr/>
          <p:nvPr/>
        </p:nvGrpSpPr>
        <p:grpSpPr>
          <a:xfrm>
            <a:off x="6044740" y="3584570"/>
            <a:ext cx="557665" cy="516387"/>
            <a:chOff x="6015523" y="3714217"/>
            <a:chExt cx="557665" cy="516387"/>
          </a:xfrm>
        </p:grpSpPr>
        <p:grpSp>
          <p:nvGrpSpPr>
            <p:cNvPr id="3615" name="Google Shape;3615;p57"/>
            <p:cNvGrpSpPr/>
            <p:nvPr/>
          </p:nvGrpSpPr>
          <p:grpSpPr>
            <a:xfrm>
              <a:off x="6036094" y="3716980"/>
              <a:ext cx="529822" cy="510480"/>
              <a:chOff x="3148311" y="-545634"/>
              <a:chExt cx="1006118" cy="969572"/>
            </a:xfrm>
          </p:grpSpPr>
          <p:sp>
            <p:nvSpPr>
              <p:cNvPr id="3616" name="Google Shape;3616;p57"/>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7"/>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7"/>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7"/>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7"/>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7"/>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7"/>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7"/>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7"/>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7"/>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6" name="Google Shape;3626;p57"/>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7" name="Google Shape;3627;p57"/>
          <p:cNvGrpSpPr/>
          <p:nvPr/>
        </p:nvGrpSpPr>
        <p:grpSpPr>
          <a:xfrm>
            <a:off x="6673522" y="2943981"/>
            <a:ext cx="576302" cy="511871"/>
            <a:chOff x="6644304" y="3073628"/>
            <a:chExt cx="576302" cy="511871"/>
          </a:xfrm>
        </p:grpSpPr>
        <p:grpSp>
          <p:nvGrpSpPr>
            <p:cNvPr id="3628" name="Google Shape;3628;p57"/>
            <p:cNvGrpSpPr/>
            <p:nvPr/>
          </p:nvGrpSpPr>
          <p:grpSpPr>
            <a:xfrm>
              <a:off x="6712169" y="3073651"/>
              <a:ext cx="481611" cy="506713"/>
              <a:chOff x="1833536" y="-546641"/>
              <a:chExt cx="914567" cy="962419"/>
            </a:xfrm>
          </p:grpSpPr>
          <p:grpSp>
            <p:nvGrpSpPr>
              <p:cNvPr id="3629" name="Google Shape;3629;p57"/>
              <p:cNvGrpSpPr/>
              <p:nvPr/>
            </p:nvGrpSpPr>
            <p:grpSpPr>
              <a:xfrm>
                <a:off x="1833536" y="-524249"/>
                <a:ext cx="914567" cy="940027"/>
                <a:chOff x="1833536" y="-524249"/>
                <a:chExt cx="914567" cy="940027"/>
              </a:xfrm>
            </p:grpSpPr>
            <p:sp>
              <p:nvSpPr>
                <p:cNvPr id="3630" name="Google Shape;3630;p5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5" name="Google Shape;3635;p5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9" name="Google Shape;3639;p5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0" name="Google Shape;3640;p57"/>
          <p:cNvGrpSpPr/>
          <p:nvPr/>
        </p:nvGrpSpPr>
        <p:grpSpPr>
          <a:xfrm>
            <a:off x="5938558" y="1033351"/>
            <a:ext cx="2435960" cy="1297725"/>
            <a:chOff x="233350" y="949250"/>
            <a:chExt cx="7137300" cy="3802300"/>
          </a:xfrm>
        </p:grpSpPr>
        <p:sp>
          <p:nvSpPr>
            <p:cNvPr id="3641" name="Google Shape;3641;p5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57"/>
          <p:cNvGrpSpPr/>
          <p:nvPr/>
        </p:nvGrpSpPr>
        <p:grpSpPr>
          <a:xfrm>
            <a:off x="731715" y="995041"/>
            <a:ext cx="2665073" cy="1317140"/>
            <a:chOff x="793334" y="1192826"/>
            <a:chExt cx="2665073" cy="1317140"/>
          </a:xfrm>
        </p:grpSpPr>
        <p:sp>
          <p:nvSpPr>
            <p:cNvPr id="3693" name="Google Shape;3693;p57"/>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7"/>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7"/>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7"/>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7"/>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7"/>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7"/>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7"/>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7"/>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7"/>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7"/>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7"/>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7"/>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7"/>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7"/>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7"/>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7"/>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7"/>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7"/>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7"/>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7"/>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7"/>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7"/>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7"/>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7"/>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7"/>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7"/>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7"/>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7"/>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7"/>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7"/>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7"/>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7"/>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7"/>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7"/>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7"/>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7"/>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7"/>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7"/>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7"/>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7"/>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7"/>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7"/>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7"/>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7"/>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7"/>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7"/>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7"/>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7"/>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7"/>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7"/>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7"/>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7"/>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7"/>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7"/>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7"/>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7"/>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7"/>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7"/>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7"/>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7"/>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7"/>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7"/>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7"/>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7"/>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7"/>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7"/>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7"/>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7"/>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7"/>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7"/>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7"/>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7"/>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7"/>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7"/>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7"/>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7"/>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7"/>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7"/>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7"/>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7"/>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7"/>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7"/>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7"/>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7"/>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7"/>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7"/>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7"/>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7"/>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7"/>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7"/>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7"/>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7"/>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7"/>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7"/>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7"/>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7"/>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7"/>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7"/>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7"/>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7"/>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7"/>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7"/>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7"/>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7"/>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7"/>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7"/>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7"/>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7"/>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7"/>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7"/>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7"/>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7"/>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7"/>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7"/>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7"/>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7"/>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7"/>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7"/>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7"/>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7"/>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7"/>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7"/>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7"/>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7"/>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7"/>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7"/>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7"/>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7"/>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7"/>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7"/>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7"/>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7"/>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7"/>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7"/>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7"/>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7"/>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7"/>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7"/>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7"/>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7"/>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7"/>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7"/>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7"/>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7"/>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7"/>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7"/>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7"/>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7"/>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7"/>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7"/>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7"/>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7"/>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7"/>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7"/>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7"/>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7"/>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7"/>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7"/>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7"/>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7"/>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7"/>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7"/>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7"/>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7"/>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7"/>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7"/>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7"/>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7"/>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7"/>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7"/>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7"/>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7"/>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7"/>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7"/>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7"/>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7"/>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7"/>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7"/>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7"/>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7"/>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7"/>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7"/>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7"/>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7"/>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7"/>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7"/>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7"/>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7"/>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7"/>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7"/>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7"/>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7"/>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7"/>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7"/>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7"/>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7"/>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7"/>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7"/>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7"/>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7"/>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7"/>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7"/>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7"/>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7"/>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7"/>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7"/>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7"/>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7"/>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7"/>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7"/>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7"/>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7"/>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7"/>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7"/>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7"/>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7"/>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7"/>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7"/>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7"/>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7"/>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7"/>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7"/>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7"/>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7"/>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7"/>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7"/>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7"/>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7"/>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7"/>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7"/>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7"/>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7"/>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7"/>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7"/>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7"/>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7"/>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7"/>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7"/>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7"/>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7"/>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7"/>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7"/>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7"/>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7"/>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7"/>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7"/>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7"/>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7"/>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7"/>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7"/>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7"/>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7"/>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7"/>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7"/>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7"/>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7"/>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7"/>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7"/>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7"/>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7"/>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7"/>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7"/>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7"/>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7"/>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7"/>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7"/>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7"/>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7"/>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7"/>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7"/>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7"/>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7"/>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7"/>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7"/>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7"/>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7"/>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7"/>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7"/>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7"/>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7"/>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7"/>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7"/>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7"/>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7"/>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7"/>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7"/>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7"/>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7"/>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7"/>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7"/>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7"/>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7"/>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7"/>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7"/>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7"/>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7"/>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7"/>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7"/>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7"/>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7"/>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7"/>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7"/>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7"/>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7"/>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7"/>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7"/>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7"/>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7"/>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7"/>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7"/>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7"/>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7"/>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7"/>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7"/>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7"/>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7"/>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7"/>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7"/>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7"/>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7"/>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7"/>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7"/>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7"/>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7"/>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7"/>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7"/>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7"/>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7"/>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7"/>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7"/>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7"/>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7"/>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7"/>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7"/>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7"/>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7"/>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7"/>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7"/>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7"/>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7"/>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7"/>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7"/>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7"/>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7"/>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7"/>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7"/>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7"/>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7"/>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7"/>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7"/>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7"/>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7"/>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7"/>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7"/>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7"/>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7"/>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7"/>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7"/>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7"/>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7"/>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7"/>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7"/>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7"/>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7"/>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7"/>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7"/>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7"/>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7"/>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7"/>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7"/>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7"/>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7"/>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7"/>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7"/>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7"/>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7"/>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7"/>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7"/>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7"/>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7"/>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7"/>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7"/>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7"/>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7"/>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7"/>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7"/>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7"/>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7"/>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7"/>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7"/>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7"/>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7"/>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7"/>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7"/>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7"/>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7"/>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7"/>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7"/>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7"/>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7"/>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7"/>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7"/>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7"/>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7"/>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7"/>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7"/>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7"/>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7"/>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7"/>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7"/>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7"/>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7"/>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7"/>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7"/>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7"/>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7"/>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7"/>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7"/>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7"/>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7"/>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7"/>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7"/>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7"/>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7"/>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7"/>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7"/>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7"/>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7"/>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7"/>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7"/>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7"/>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7"/>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7"/>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7"/>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7"/>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7"/>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7"/>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7"/>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7"/>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7"/>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7"/>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7"/>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7"/>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7"/>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7"/>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7"/>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7"/>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7"/>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7"/>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7"/>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7"/>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7"/>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7"/>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7"/>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7"/>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7"/>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7"/>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7"/>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7"/>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7"/>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7"/>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7"/>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7"/>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7"/>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7"/>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7"/>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7"/>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7"/>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7"/>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7"/>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7"/>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7"/>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7"/>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7"/>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7"/>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7"/>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7"/>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7"/>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7"/>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7"/>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7"/>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7"/>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7"/>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7"/>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7"/>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7"/>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7"/>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7"/>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7"/>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7"/>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7"/>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7"/>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7"/>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7"/>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7"/>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7"/>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7"/>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7"/>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7"/>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7"/>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7"/>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7"/>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7"/>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7"/>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7"/>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7"/>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7"/>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7"/>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7"/>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7"/>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7"/>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7"/>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7"/>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7"/>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7"/>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7"/>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7"/>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7"/>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7"/>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7"/>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7"/>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7"/>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7"/>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7"/>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7"/>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7"/>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7"/>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7"/>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7"/>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7"/>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7"/>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7"/>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7"/>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7"/>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7"/>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7"/>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7"/>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7"/>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7"/>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7"/>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7"/>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7"/>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7"/>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7"/>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7"/>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7"/>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7"/>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7"/>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7"/>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7"/>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7"/>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7"/>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7"/>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7"/>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7"/>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7"/>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7"/>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7"/>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7"/>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7"/>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7"/>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7"/>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7"/>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7"/>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7"/>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7"/>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7"/>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7"/>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7"/>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7"/>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7"/>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7"/>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7"/>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7"/>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7"/>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7"/>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7"/>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7"/>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7"/>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7"/>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7"/>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7"/>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7"/>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7"/>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7"/>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7"/>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7"/>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7"/>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7"/>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7"/>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7"/>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7"/>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7"/>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7"/>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7"/>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7"/>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7"/>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7"/>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7"/>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7"/>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7"/>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7"/>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7"/>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7"/>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7"/>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7"/>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7"/>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7"/>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7"/>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7"/>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7"/>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7"/>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7"/>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7"/>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7"/>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7"/>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7"/>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7"/>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7"/>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7"/>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7"/>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7"/>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7"/>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7"/>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7"/>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7"/>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7"/>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7"/>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7"/>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7"/>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7"/>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7"/>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7"/>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7"/>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7"/>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7"/>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7"/>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7"/>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7"/>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7"/>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7"/>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7"/>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7"/>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7"/>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7"/>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7"/>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7"/>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7"/>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7"/>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7"/>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7"/>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7"/>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7"/>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7"/>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7"/>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7"/>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7"/>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7"/>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7"/>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7"/>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7"/>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7"/>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7"/>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7"/>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7"/>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7"/>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7"/>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7"/>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7"/>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7"/>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7"/>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7"/>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7"/>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7"/>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7"/>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7"/>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7"/>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7"/>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7"/>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7"/>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7"/>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7"/>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7"/>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7"/>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7"/>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7"/>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7"/>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7"/>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7"/>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7"/>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7"/>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7"/>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7"/>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7"/>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7"/>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7"/>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7"/>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7"/>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7"/>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7"/>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7"/>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7"/>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7"/>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7"/>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7"/>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7"/>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7"/>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7"/>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7"/>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7"/>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7"/>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7"/>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7"/>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7"/>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7"/>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7"/>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7"/>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7"/>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7"/>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7"/>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7"/>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7"/>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7"/>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7"/>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7"/>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7"/>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7"/>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7"/>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7"/>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7"/>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7"/>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7"/>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7"/>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7"/>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7"/>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7"/>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7"/>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7"/>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7"/>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7"/>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7"/>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7"/>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7"/>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7"/>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7"/>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7"/>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7"/>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7"/>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7"/>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7"/>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7"/>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7"/>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7"/>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7"/>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7"/>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7"/>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7"/>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7"/>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7"/>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7"/>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7"/>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7"/>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7"/>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7"/>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7"/>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7"/>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7"/>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7"/>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7"/>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7"/>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7"/>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7"/>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7"/>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7"/>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7"/>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7"/>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7"/>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7"/>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7"/>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7"/>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7"/>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7"/>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7"/>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7"/>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7"/>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7"/>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7"/>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7"/>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7"/>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7"/>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7"/>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7"/>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7"/>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7"/>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7"/>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7"/>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7"/>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7"/>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7"/>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7"/>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7"/>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7"/>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7"/>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7"/>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7"/>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7"/>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7"/>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7"/>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7"/>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7"/>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7"/>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7"/>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7"/>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7"/>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7"/>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7"/>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7"/>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7"/>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7"/>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7"/>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7"/>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7"/>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7"/>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7"/>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7"/>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7"/>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7"/>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7"/>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7"/>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7"/>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7"/>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7"/>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7"/>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7"/>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7"/>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7"/>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7"/>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7"/>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7"/>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7"/>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7"/>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7"/>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7"/>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7"/>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7"/>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7"/>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7"/>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7"/>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7"/>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7"/>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7"/>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7"/>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7"/>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7"/>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7"/>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7"/>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7"/>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7"/>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7"/>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7"/>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7"/>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7"/>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7"/>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7"/>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7"/>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7"/>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7"/>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7"/>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7"/>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7"/>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7"/>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7"/>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7"/>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7"/>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7"/>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7"/>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7"/>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7"/>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7"/>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7"/>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7"/>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7"/>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7"/>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7"/>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7"/>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7"/>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7"/>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7"/>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7"/>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7"/>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7"/>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7"/>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7"/>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7"/>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7"/>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7"/>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7"/>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7"/>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7"/>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7"/>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7"/>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7"/>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7"/>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7"/>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7"/>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7"/>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7"/>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7"/>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7"/>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7"/>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7"/>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7"/>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7"/>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7"/>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7"/>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7"/>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7"/>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7"/>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7"/>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7"/>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7"/>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7"/>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7"/>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7"/>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7"/>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7"/>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7"/>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7"/>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7"/>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7"/>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7"/>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7"/>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7"/>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7"/>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7"/>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7"/>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7"/>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7"/>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7"/>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7"/>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7"/>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7"/>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7"/>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7"/>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7"/>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7"/>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7"/>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7"/>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7"/>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7"/>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7"/>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7"/>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7"/>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7"/>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7"/>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7"/>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7"/>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7"/>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7"/>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7"/>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7"/>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7"/>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7"/>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7"/>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7"/>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7"/>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7"/>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7"/>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7"/>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7"/>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7"/>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7"/>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7"/>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7"/>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7"/>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7"/>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7"/>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7"/>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7"/>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7"/>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7"/>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7"/>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7"/>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7"/>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7"/>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7"/>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7"/>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7"/>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7"/>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7"/>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7"/>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7"/>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7"/>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7"/>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7"/>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7"/>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7"/>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7"/>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7"/>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7"/>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7"/>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7"/>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7"/>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7"/>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7"/>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7"/>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7"/>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7"/>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7"/>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7"/>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7"/>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7"/>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7"/>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7"/>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7"/>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7"/>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7"/>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7"/>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7"/>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7"/>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7"/>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7"/>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7"/>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7"/>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7"/>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7"/>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7"/>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7"/>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7"/>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7"/>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7"/>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7"/>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7"/>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7"/>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7"/>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7"/>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7"/>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7"/>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7"/>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7"/>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7"/>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7"/>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7"/>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7"/>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7"/>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7"/>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7"/>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7"/>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7"/>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7"/>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7"/>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7"/>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7"/>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7"/>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7"/>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7"/>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7"/>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7"/>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7"/>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7"/>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7"/>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7"/>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7"/>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7"/>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7"/>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7"/>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7"/>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7"/>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7"/>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7"/>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7"/>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7"/>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7"/>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7"/>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7"/>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7"/>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7"/>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7"/>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7"/>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7"/>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7"/>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7"/>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7"/>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7"/>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7"/>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7"/>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7"/>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7"/>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7"/>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7"/>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7"/>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7"/>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7"/>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7"/>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7"/>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7"/>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7"/>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7"/>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7"/>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7"/>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7"/>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7"/>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7"/>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7"/>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7"/>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7"/>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7"/>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7"/>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7"/>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7"/>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7"/>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7"/>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7"/>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7"/>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7"/>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7"/>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7"/>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7"/>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7"/>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7"/>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7"/>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7"/>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7"/>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7"/>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7"/>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7"/>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7"/>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7"/>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7"/>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7"/>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7"/>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7"/>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7"/>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7"/>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7"/>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7"/>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7"/>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7"/>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7"/>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7"/>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7"/>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7"/>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7"/>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7"/>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7"/>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7"/>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7"/>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7"/>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7"/>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7"/>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7"/>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7"/>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7"/>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7"/>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7"/>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7"/>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7"/>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7"/>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7"/>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7"/>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7"/>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7"/>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7"/>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7"/>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7"/>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7"/>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7"/>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7"/>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7"/>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7"/>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7"/>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7"/>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7"/>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7"/>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7"/>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7"/>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7"/>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7"/>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7"/>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7"/>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7"/>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7"/>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7"/>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7"/>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7"/>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7"/>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7"/>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7"/>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7"/>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7"/>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7"/>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7"/>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7"/>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7"/>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7"/>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7"/>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7"/>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7"/>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7"/>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7"/>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7"/>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7"/>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7"/>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7"/>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7"/>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7"/>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7"/>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7"/>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7"/>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7"/>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7"/>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7"/>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7"/>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7"/>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7"/>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7"/>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7"/>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7"/>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7"/>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7"/>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7"/>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7"/>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7"/>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7"/>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7"/>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7"/>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7"/>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7"/>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7"/>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7"/>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7"/>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7"/>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7"/>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7"/>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7"/>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7"/>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7"/>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7"/>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7"/>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7"/>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7"/>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7"/>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7"/>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7"/>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7"/>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7"/>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7"/>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7"/>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7"/>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7"/>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7"/>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7"/>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7"/>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7"/>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7"/>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7"/>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7"/>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7"/>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7"/>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7"/>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7"/>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7"/>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7"/>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7"/>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7"/>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7"/>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7"/>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7"/>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7"/>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7"/>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7"/>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7"/>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7"/>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7"/>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7"/>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7"/>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7"/>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7"/>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7"/>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7"/>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7"/>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7"/>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7"/>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7"/>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7"/>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7"/>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7"/>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7"/>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7"/>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7"/>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7"/>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7"/>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7"/>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7"/>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7"/>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7"/>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7"/>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7"/>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7"/>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7"/>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7"/>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7"/>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7"/>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7"/>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7"/>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7"/>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7"/>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7"/>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7"/>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7"/>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7"/>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7"/>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7"/>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7"/>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7"/>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7"/>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7"/>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7"/>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7"/>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7"/>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7"/>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7"/>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7"/>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7"/>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7"/>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7"/>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7"/>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7"/>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7"/>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7"/>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7"/>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7"/>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7"/>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7"/>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7"/>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7"/>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7"/>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7"/>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7"/>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7"/>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7"/>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7"/>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7"/>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7"/>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7"/>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7"/>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7"/>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7"/>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7"/>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7"/>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7"/>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7"/>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7"/>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7"/>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7"/>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7"/>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7"/>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7"/>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7"/>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7"/>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7"/>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7"/>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7"/>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7"/>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7"/>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7"/>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7"/>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7"/>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7"/>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7"/>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7"/>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7"/>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7"/>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7"/>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7"/>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7"/>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7"/>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7"/>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7"/>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7"/>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7"/>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7"/>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7"/>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7"/>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7"/>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7"/>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7"/>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7"/>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7"/>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7"/>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7"/>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7"/>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7"/>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7"/>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7"/>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7"/>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7"/>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7"/>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7"/>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7"/>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7"/>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7"/>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7"/>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7"/>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7"/>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7"/>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7"/>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7"/>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7"/>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7"/>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7"/>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7"/>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7"/>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7"/>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7"/>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7"/>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7"/>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7"/>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7"/>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7"/>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7"/>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7"/>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7"/>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7"/>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7"/>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7"/>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7"/>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7"/>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7"/>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7"/>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7"/>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7"/>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7"/>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7"/>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7"/>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7"/>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7"/>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7"/>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7"/>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7"/>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7"/>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7"/>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7"/>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7"/>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7"/>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7"/>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7"/>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7"/>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7"/>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7"/>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7"/>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7"/>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7"/>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7"/>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7"/>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7"/>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7"/>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7"/>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7"/>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7"/>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7"/>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7"/>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7"/>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7"/>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7"/>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7"/>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7"/>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7"/>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7"/>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7"/>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7"/>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7"/>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7"/>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7"/>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7"/>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7"/>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7"/>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7"/>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7"/>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7"/>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7"/>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7"/>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7"/>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7"/>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7"/>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7"/>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7"/>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7"/>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7"/>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7"/>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7"/>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7"/>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7"/>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7"/>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7"/>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7"/>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7"/>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7"/>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7"/>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7"/>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7"/>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7"/>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7"/>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7"/>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7"/>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7"/>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7"/>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7"/>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7"/>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7"/>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7"/>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7"/>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7"/>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7"/>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7"/>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7"/>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7"/>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7"/>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7"/>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7"/>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7"/>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7"/>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7"/>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7"/>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7"/>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7"/>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7"/>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7"/>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7"/>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7"/>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7"/>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7"/>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7"/>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7"/>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7"/>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7"/>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7"/>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7"/>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7"/>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7"/>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7"/>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7"/>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7"/>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7"/>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7"/>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7"/>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7"/>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7"/>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7"/>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7"/>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7"/>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7"/>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7"/>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7"/>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7"/>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7"/>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7"/>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7"/>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7"/>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7"/>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7"/>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7"/>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7"/>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7"/>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7"/>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7"/>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7"/>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7"/>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7"/>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7"/>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7"/>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7"/>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7"/>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7"/>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7"/>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7"/>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7"/>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7"/>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7"/>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7"/>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7"/>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7"/>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7"/>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7"/>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7"/>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7"/>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7"/>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7"/>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7"/>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7"/>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7"/>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7"/>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7"/>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7"/>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7"/>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7"/>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7"/>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7"/>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7"/>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7"/>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7"/>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7"/>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7"/>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7"/>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7"/>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7"/>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7"/>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7"/>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7"/>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7"/>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7"/>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7"/>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7"/>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7"/>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7"/>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7"/>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7"/>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7"/>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7"/>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7"/>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7"/>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7"/>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7"/>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7"/>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7"/>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7"/>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7"/>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7"/>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7"/>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7"/>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7"/>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7"/>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7"/>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7"/>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7"/>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7"/>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7"/>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7"/>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7"/>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7"/>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7"/>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7"/>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7"/>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7"/>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7"/>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7"/>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7"/>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7"/>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7"/>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7"/>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7"/>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7"/>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7"/>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7"/>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7"/>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7"/>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7"/>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7"/>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7"/>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7"/>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7"/>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7"/>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7"/>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7"/>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7"/>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7"/>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7"/>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7"/>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7"/>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7"/>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7"/>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7"/>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7"/>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7"/>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7"/>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7"/>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7"/>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7"/>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7"/>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7"/>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7"/>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7"/>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7"/>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7"/>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7"/>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7"/>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7"/>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7"/>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7"/>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7"/>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7"/>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7"/>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7"/>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7"/>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7"/>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7"/>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7"/>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7"/>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7"/>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7"/>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7"/>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7"/>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7"/>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7"/>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7"/>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7"/>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7"/>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7"/>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7"/>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7"/>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7"/>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7"/>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7"/>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7"/>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7"/>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7"/>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7"/>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7"/>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7"/>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7"/>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7"/>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7"/>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7"/>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7"/>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7"/>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7"/>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7"/>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7"/>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7"/>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7"/>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7"/>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7"/>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7"/>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7"/>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7"/>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7"/>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7"/>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7"/>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7"/>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7"/>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7"/>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7"/>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7"/>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7"/>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7"/>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7"/>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7"/>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7"/>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7"/>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7"/>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7"/>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7"/>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7"/>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7"/>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7"/>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7"/>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7"/>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7"/>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7"/>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7"/>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7"/>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7"/>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7"/>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7"/>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7"/>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7"/>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7"/>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7"/>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7"/>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7"/>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7"/>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7"/>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7"/>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7"/>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7"/>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7"/>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7"/>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7"/>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7"/>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7"/>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7"/>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7"/>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7"/>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7"/>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7"/>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7"/>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7"/>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7"/>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7"/>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7"/>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7"/>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7"/>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7"/>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7"/>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7"/>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7"/>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7"/>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7"/>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7"/>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7"/>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7"/>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7"/>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7"/>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7"/>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7"/>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7"/>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7"/>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7"/>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7"/>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7"/>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7"/>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7"/>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7"/>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7"/>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7"/>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7"/>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7"/>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7"/>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7"/>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7"/>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7"/>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7"/>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7"/>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7"/>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7"/>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7"/>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7"/>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7"/>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7"/>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7"/>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7"/>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7"/>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7"/>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7"/>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7"/>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7"/>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7"/>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7"/>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7"/>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7"/>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7"/>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7"/>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7"/>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7"/>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7"/>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7"/>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7"/>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7"/>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7"/>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7"/>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7"/>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7"/>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7"/>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7"/>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7"/>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7"/>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7"/>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7"/>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7"/>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7"/>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7"/>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7"/>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7"/>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7"/>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7"/>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7"/>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7"/>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7"/>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7"/>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7"/>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7"/>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7"/>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7"/>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7"/>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7"/>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7"/>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7"/>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7"/>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7"/>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7"/>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7"/>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7"/>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7"/>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7"/>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7"/>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7"/>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7"/>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7"/>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7"/>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7"/>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7"/>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7"/>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7"/>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7"/>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7"/>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7"/>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7"/>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7"/>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7"/>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7"/>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7"/>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7"/>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7"/>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7"/>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7"/>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7"/>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7"/>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7"/>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7"/>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7"/>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7"/>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7"/>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7"/>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7"/>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7"/>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7"/>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7"/>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7"/>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7"/>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7"/>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7"/>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7"/>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7"/>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7"/>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7"/>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7"/>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7"/>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7"/>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7"/>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7"/>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7"/>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7"/>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7"/>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7"/>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7"/>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7"/>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7"/>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7"/>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7"/>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7"/>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7"/>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7"/>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7"/>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7"/>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7"/>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7"/>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7"/>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7"/>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7"/>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7"/>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7"/>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7"/>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7"/>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7"/>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7"/>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7"/>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7"/>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7"/>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7"/>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7"/>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7"/>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7"/>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7"/>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7"/>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7"/>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7"/>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7"/>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7"/>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7"/>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7"/>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7"/>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7"/>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7"/>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7"/>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7"/>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7"/>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7"/>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7"/>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7"/>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7"/>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7"/>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7"/>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7"/>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7"/>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7"/>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7"/>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7"/>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7"/>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7"/>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7"/>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7"/>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7"/>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7"/>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7"/>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7"/>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7"/>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7"/>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7"/>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7"/>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7"/>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7"/>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7"/>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7"/>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7"/>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7"/>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7"/>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7"/>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7"/>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7"/>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7"/>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7"/>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7"/>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7"/>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7"/>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7"/>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7"/>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7"/>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7"/>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7"/>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7"/>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7"/>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7"/>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7"/>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7"/>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7"/>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7"/>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7"/>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7"/>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7"/>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7"/>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7"/>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7"/>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7"/>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7"/>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7"/>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7"/>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7"/>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7"/>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7"/>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7"/>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7"/>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7"/>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7"/>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7"/>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7"/>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7"/>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7"/>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7"/>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7"/>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7"/>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7"/>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7"/>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7"/>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7"/>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7"/>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7"/>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7"/>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7"/>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7"/>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7"/>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7"/>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7"/>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7"/>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7"/>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7"/>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7"/>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7"/>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7"/>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7"/>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7"/>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7"/>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7"/>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7"/>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7"/>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7"/>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7"/>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7"/>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7"/>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7"/>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7"/>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7"/>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7"/>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7"/>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7"/>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7"/>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7"/>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7"/>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7"/>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7"/>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7"/>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7"/>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7"/>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7"/>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7"/>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7"/>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7"/>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7"/>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7"/>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7"/>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7"/>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7"/>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7"/>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7"/>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7"/>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7"/>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7"/>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7"/>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7"/>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7"/>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7"/>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7"/>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7"/>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7"/>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7"/>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7"/>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7"/>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7"/>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7"/>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7"/>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7"/>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7"/>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7"/>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7"/>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7"/>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7"/>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7"/>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7"/>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7"/>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7"/>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7"/>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7"/>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7"/>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7"/>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7"/>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7"/>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7"/>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7"/>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7"/>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7"/>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7"/>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7"/>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7"/>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7"/>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7"/>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7"/>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7"/>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7"/>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7"/>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7"/>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7"/>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7"/>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7"/>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7"/>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7"/>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7"/>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7"/>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7"/>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7"/>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7"/>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7"/>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7"/>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7"/>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7"/>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7"/>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7"/>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7"/>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7"/>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7"/>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7"/>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7"/>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7"/>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7"/>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7"/>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7"/>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7"/>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7"/>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7"/>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7"/>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7"/>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7"/>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7"/>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7"/>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7"/>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7"/>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7"/>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7"/>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7"/>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7"/>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7"/>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7"/>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7"/>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7"/>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7"/>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7"/>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7"/>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7"/>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7"/>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7"/>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7"/>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7"/>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7"/>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7"/>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7"/>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7"/>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7"/>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7"/>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7"/>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7"/>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7"/>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7"/>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7"/>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7"/>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7"/>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7"/>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7"/>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7"/>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7"/>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7"/>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7"/>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7"/>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7"/>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7"/>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7"/>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7"/>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7"/>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7"/>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7"/>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7"/>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7"/>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7"/>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7"/>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7"/>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7"/>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7"/>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7"/>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7"/>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7"/>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7"/>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7"/>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7"/>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7"/>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7"/>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7"/>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7"/>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7"/>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7"/>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7"/>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7"/>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7"/>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7"/>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7"/>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7"/>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7"/>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7"/>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7"/>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7"/>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7"/>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7"/>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7"/>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7"/>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7"/>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7"/>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7"/>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7"/>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7"/>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7"/>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7"/>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7"/>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7"/>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7"/>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7"/>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7"/>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7"/>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7"/>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7"/>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7"/>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7"/>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7"/>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7"/>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7"/>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7"/>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7"/>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7"/>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7"/>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7"/>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7"/>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7"/>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7"/>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7"/>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7"/>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7"/>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7"/>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7"/>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7"/>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7"/>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7"/>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7"/>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7"/>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7"/>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7"/>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7"/>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7"/>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7"/>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7"/>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7"/>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7"/>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7"/>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7"/>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7"/>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7"/>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7"/>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7"/>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7"/>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7"/>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7"/>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7"/>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7"/>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7"/>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7"/>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7"/>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7"/>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7"/>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7"/>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7"/>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7"/>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7"/>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7"/>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7"/>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7"/>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7"/>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7"/>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7"/>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7"/>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7"/>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7"/>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7"/>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7"/>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7"/>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7"/>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7"/>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7"/>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7"/>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7"/>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7"/>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7"/>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7"/>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7"/>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7"/>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7"/>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7"/>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7"/>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7"/>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7"/>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7"/>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7"/>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7"/>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7"/>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7"/>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7"/>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7"/>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7"/>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7"/>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7"/>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7"/>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7"/>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7"/>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7"/>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7"/>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7"/>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7"/>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7"/>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7"/>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7"/>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7"/>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7"/>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7"/>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7"/>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7"/>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7"/>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7"/>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7"/>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7"/>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7"/>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7"/>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7"/>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7"/>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7"/>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7"/>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7"/>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7"/>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7"/>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7"/>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7"/>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7"/>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7"/>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7"/>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7"/>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7"/>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7"/>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7"/>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7"/>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7"/>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7"/>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7"/>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7"/>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7"/>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7"/>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7"/>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7"/>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7"/>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7"/>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7"/>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7"/>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7"/>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7"/>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7"/>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7"/>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7"/>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7"/>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7"/>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7"/>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7"/>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7"/>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7"/>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7"/>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7"/>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7"/>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7"/>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7"/>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7"/>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7"/>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7"/>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7"/>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7"/>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7"/>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7"/>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7"/>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7"/>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7"/>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7"/>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7"/>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7"/>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7"/>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7"/>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7"/>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7"/>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7"/>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7"/>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7"/>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7"/>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7"/>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7"/>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7"/>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7"/>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7"/>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7"/>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7"/>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7"/>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7"/>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7"/>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7"/>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7"/>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7"/>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7"/>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7"/>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7"/>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7"/>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7"/>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7"/>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7"/>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7"/>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7"/>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7"/>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7"/>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7"/>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7"/>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7"/>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7"/>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7"/>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7"/>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7"/>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7"/>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7"/>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7"/>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7"/>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7"/>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7"/>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7"/>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7"/>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7"/>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7"/>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7"/>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7"/>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7"/>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7"/>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7"/>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7"/>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7"/>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7"/>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7"/>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7"/>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7"/>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7"/>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7"/>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7"/>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7"/>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7"/>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7"/>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7"/>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7"/>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7"/>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7"/>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7"/>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7"/>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7"/>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7"/>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7"/>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7"/>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7"/>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7"/>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7"/>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7"/>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7"/>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7"/>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7"/>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7"/>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7"/>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7"/>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7"/>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7"/>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7"/>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7"/>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7"/>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7"/>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7"/>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7"/>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7"/>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7"/>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7"/>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7"/>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7"/>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7"/>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7"/>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7"/>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7"/>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7"/>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7"/>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7"/>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7"/>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7"/>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7"/>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7"/>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7"/>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7"/>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7"/>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7"/>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7"/>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7"/>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7"/>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7"/>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7"/>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7"/>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7"/>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7"/>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57"/>
          <p:cNvGrpSpPr/>
          <p:nvPr/>
        </p:nvGrpSpPr>
        <p:grpSpPr>
          <a:xfrm>
            <a:off x="3450485" y="919691"/>
            <a:ext cx="2310381" cy="1488888"/>
            <a:chOff x="229225" y="549050"/>
            <a:chExt cx="7161750" cy="4615275"/>
          </a:xfrm>
        </p:grpSpPr>
        <p:sp>
          <p:nvSpPr>
            <p:cNvPr id="7661" name="Google Shape;7661;p5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57"/>
          <p:cNvGrpSpPr/>
          <p:nvPr/>
        </p:nvGrpSpPr>
        <p:grpSpPr>
          <a:xfrm>
            <a:off x="3548403" y="2849588"/>
            <a:ext cx="2310282" cy="1374222"/>
            <a:chOff x="238125" y="732525"/>
            <a:chExt cx="7130500" cy="4241425"/>
          </a:xfrm>
        </p:grpSpPr>
        <p:sp>
          <p:nvSpPr>
            <p:cNvPr id="7779" name="Google Shape;7779;p5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99" name="Google Shape;399;p31"/>
          <p:cNvSpPr txBox="1">
            <a:spLocks noGrp="1"/>
          </p:cNvSpPr>
          <p:nvPr>
            <p:ph type="title" idx="2"/>
          </p:nvPr>
        </p:nvSpPr>
        <p:spPr>
          <a:xfrm>
            <a:off x="720000" y="153055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400" name="Google Shape;400;p31"/>
          <p:cNvSpPr txBox="1">
            <a:spLocks noGrp="1"/>
          </p:cNvSpPr>
          <p:nvPr>
            <p:ph type="title" idx="3"/>
          </p:nvPr>
        </p:nvSpPr>
        <p:spPr>
          <a:xfrm>
            <a:off x="720000" y="288776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401" name="Google Shape;401;p31"/>
          <p:cNvSpPr txBox="1">
            <a:spLocks noGrp="1"/>
          </p:cNvSpPr>
          <p:nvPr>
            <p:ph type="title" idx="4"/>
          </p:nvPr>
        </p:nvSpPr>
        <p:spPr>
          <a:xfrm>
            <a:off x="3419275" y="153055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402" name="Google Shape;402;p31"/>
          <p:cNvSpPr txBox="1">
            <a:spLocks noGrp="1"/>
          </p:cNvSpPr>
          <p:nvPr>
            <p:ph type="title" idx="5"/>
          </p:nvPr>
        </p:nvSpPr>
        <p:spPr>
          <a:xfrm>
            <a:off x="3419275" y="288776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403" name="Google Shape;403;p31"/>
          <p:cNvSpPr txBox="1">
            <a:spLocks noGrp="1"/>
          </p:cNvSpPr>
          <p:nvPr>
            <p:ph type="title" idx="6"/>
          </p:nvPr>
        </p:nvSpPr>
        <p:spPr>
          <a:xfrm>
            <a:off x="6118550" y="153055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404" name="Google Shape;404;p31"/>
          <p:cNvSpPr txBox="1">
            <a:spLocks noGrp="1"/>
          </p:cNvSpPr>
          <p:nvPr>
            <p:ph type="title" idx="7"/>
          </p:nvPr>
        </p:nvSpPr>
        <p:spPr>
          <a:xfrm>
            <a:off x="6118550" y="288776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405" name="Google Shape;405;p31"/>
          <p:cNvSpPr txBox="1">
            <a:spLocks noGrp="1"/>
          </p:cNvSpPr>
          <p:nvPr>
            <p:ph type="subTitle" idx="1"/>
          </p:nvPr>
        </p:nvSpPr>
        <p:spPr>
          <a:xfrm>
            <a:off x="720000" y="1904175"/>
            <a:ext cx="2305500" cy="6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DISEASE AND</a:t>
            </a:r>
            <a:endParaRPr/>
          </a:p>
          <a:p>
            <a:pPr marL="0" lvl="0" indent="0" algn="l" rtl="0">
              <a:spcBef>
                <a:spcPts val="0"/>
              </a:spcBef>
              <a:spcAft>
                <a:spcPts val="0"/>
              </a:spcAft>
              <a:buNone/>
            </a:pPr>
            <a:r>
              <a:rPr lang="en"/>
              <a:t>ITS SYMPTOMS</a:t>
            </a:r>
            <a:endParaRPr/>
          </a:p>
        </p:txBody>
      </p:sp>
      <p:sp>
        <p:nvSpPr>
          <p:cNvPr id="406" name="Google Shape;406;p31"/>
          <p:cNvSpPr txBox="1">
            <a:spLocks noGrp="1"/>
          </p:cNvSpPr>
          <p:nvPr>
            <p:ph type="subTitle" idx="8"/>
          </p:nvPr>
        </p:nvSpPr>
        <p:spPr>
          <a:xfrm>
            <a:off x="3419275" y="1904175"/>
            <a:ext cx="2305500" cy="6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PEOPLE AT RISK</a:t>
            </a:r>
            <a:endParaRPr/>
          </a:p>
        </p:txBody>
      </p:sp>
      <p:sp>
        <p:nvSpPr>
          <p:cNvPr id="407" name="Google Shape;407;p31"/>
          <p:cNvSpPr txBox="1">
            <a:spLocks noGrp="1"/>
          </p:cNvSpPr>
          <p:nvPr>
            <p:ph type="subTitle" idx="9"/>
          </p:nvPr>
        </p:nvSpPr>
        <p:spPr>
          <a:xfrm>
            <a:off x="6118550" y="1904175"/>
            <a:ext cx="2305500" cy="6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RISK FACTORS</a:t>
            </a:r>
            <a:endParaRPr/>
          </a:p>
        </p:txBody>
      </p:sp>
      <p:sp>
        <p:nvSpPr>
          <p:cNvPr id="408" name="Google Shape;408;p31"/>
          <p:cNvSpPr txBox="1">
            <a:spLocks noGrp="1"/>
          </p:cNvSpPr>
          <p:nvPr>
            <p:ph type="subTitle" idx="13"/>
          </p:nvPr>
        </p:nvSpPr>
        <p:spPr>
          <a:xfrm>
            <a:off x="720000" y="3261450"/>
            <a:ext cx="2305500" cy="92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AVAILABLE TREATMENTS</a:t>
            </a:r>
            <a:endParaRPr/>
          </a:p>
        </p:txBody>
      </p:sp>
      <p:sp>
        <p:nvSpPr>
          <p:cNvPr id="409" name="Google Shape;409;p31"/>
          <p:cNvSpPr txBox="1">
            <a:spLocks noGrp="1"/>
          </p:cNvSpPr>
          <p:nvPr>
            <p:ph type="subTitle" idx="14"/>
          </p:nvPr>
        </p:nvSpPr>
        <p:spPr>
          <a:xfrm>
            <a:off x="3419275" y="3261450"/>
            <a:ext cx="2305500" cy="92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DISEASE PREVENTION AND CONTROL</a:t>
            </a:r>
            <a:endParaRPr/>
          </a:p>
        </p:txBody>
      </p:sp>
      <p:sp>
        <p:nvSpPr>
          <p:cNvPr id="410" name="Google Shape;410;p31"/>
          <p:cNvSpPr txBox="1">
            <a:spLocks noGrp="1"/>
          </p:cNvSpPr>
          <p:nvPr>
            <p:ph type="subTitle" idx="15"/>
          </p:nvPr>
        </p:nvSpPr>
        <p:spPr>
          <a:xfrm>
            <a:off x="6118550" y="3261450"/>
            <a:ext cx="2305500" cy="92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grpSp>
        <p:nvGrpSpPr>
          <p:cNvPr id="411" name="Google Shape;411;p31"/>
          <p:cNvGrpSpPr/>
          <p:nvPr/>
        </p:nvGrpSpPr>
        <p:grpSpPr>
          <a:xfrm>
            <a:off x="6884263" y="2887741"/>
            <a:ext cx="286275" cy="348300"/>
            <a:chOff x="7856113" y="3801925"/>
            <a:chExt cx="286275" cy="348300"/>
          </a:xfrm>
        </p:grpSpPr>
        <p:sp>
          <p:nvSpPr>
            <p:cNvPr id="412" name="Google Shape;412;p31"/>
            <p:cNvSpPr/>
            <p:nvPr/>
          </p:nvSpPr>
          <p:spPr>
            <a:xfrm>
              <a:off x="7856113" y="3801925"/>
              <a:ext cx="286275" cy="348300"/>
            </a:xfrm>
            <a:custGeom>
              <a:avLst/>
              <a:gdLst/>
              <a:ahLst/>
              <a:cxnLst/>
              <a:rect l="l" t="t" r="r" b="b"/>
              <a:pathLst>
                <a:path w="11451" h="13932" extrusionOk="0">
                  <a:moveTo>
                    <a:pt x="9006" y="812"/>
                  </a:moveTo>
                  <a:lnTo>
                    <a:pt x="9006" y="11475"/>
                  </a:lnTo>
                  <a:lnTo>
                    <a:pt x="812" y="11475"/>
                  </a:lnTo>
                  <a:lnTo>
                    <a:pt x="812" y="812"/>
                  </a:lnTo>
                  <a:close/>
                  <a:moveTo>
                    <a:pt x="10639" y="2043"/>
                  </a:moveTo>
                  <a:lnTo>
                    <a:pt x="10639" y="13109"/>
                  </a:lnTo>
                  <a:lnTo>
                    <a:pt x="2040" y="13109"/>
                  </a:lnTo>
                  <a:lnTo>
                    <a:pt x="2040" y="12297"/>
                  </a:lnTo>
                  <a:lnTo>
                    <a:pt x="9817" y="12297"/>
                  </a:lnTo>
                  <a:lnTo>
                    <a:pt x="9817" y="2043"/>
                  </a:lnTo>
                  <a:close/>
                  <a:moveTo>
                    <a:pt x="1" y="1"/>
                  </a:moveTo>
                  <a:lnTo>
                    <a:pt x="1" y="12297"/>
                  </a:lnTo>
                  <a:lnTo>
                    <a:pt x="1229" y="12297"/>
                  </a:lnTo>
                  <a:lnTo>
                    <a:pt x="1229" y="13931"/>
                  </a:lnTo>
                  <a:lnTo>
                    <a:pt x="11451" y="13931"/>
                  </a:lnTo>
                  <a:lnTo>
                    <a:pt x="11451" y="1218"/>
                  </a:lnTo>
                  <a:lnTo>
                    <a:pt x="9817" y="1218"/>
                  </a:lnTo>
                  <a:lnTo>
                    <a:pt x="98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7937813" y="3842850"/>
              <a:ext cx="82050" cy="102550"/>
            </a:xfrm>
            <a:custGeom>
              <a:avLst/>
              <a:gdLst/>
              <a:ahLst/>
              <a:cxnLst/>
              <a:rect l="l" t="t" r="r" b="b"/>
              <a:pathLst>
                <a:path w="3282" h="4102" extrusionOk="0">
                  <a:moveTo>
                    <a:pt x="1634" y="1172"/>
                  </a:moveTo>
                  <a:cubicBezTo>
                    <a:pt x="2075" y="1656"/>
                    <a:pt x="2456" y="2208"/>
                    <a:pt x="2456" y="2456"/>
                  </a:cubicBezTo>
                  <a:cubicBezTo>
                    <a:pt x="2456" y="2908"/>
                    <a:pt x="2086" y="3279"/>
                    <a:pt x="1634" y="3279"/>
                  </a:cubicBezTo>
                  <a:cubicBezTo>
                    <a:pt x="1185" y="3279"/>
                    <a:pt x="823" y="2908"/>
                    <a:pt x="823" y="2456"/>
                  </a:cubicBezTo>
                  <a:cubicBezTo>
                    <a:pt x="823" y="2208"/>
                    <a:pt x="1207" y="1656"/>
                    <a:pt x="1634" y="1172"/>
                  </a:cubicBezTo>
                  <a:close/>
                  <a:moveTo>
                    <a:pt x="1634" y="0"/>
                  </a:moveTo>
                  <a:cubicBezTo>
                    <a:pt x="1602" y="54"/>
                    <a:pt x="0" y="1475"/>
                    <a:pt x="0" y="2456"/>
                  </a:cubicBezTo>
                  <a:cubicBezTo>
                    <a:pt x="0" y="3357"/>
                    <a:pt x="733" y="4101"/>
                    <a:pt x="1634" y="4101"/>
                  </a:cubicBezTo>
                  <a:cubicBezTo>
                    <a:pt x="2548" y="4101"/>
                    <a:pt x="3281" y="3357"/>
                    <a:pt x="3281" y="2456"/>
                  </a:cubicBezTo>
                  <a:cubicBezTo>
                    <a:pt x="3281" y="1645"/>
                    <a:pt x="2210" y="563"/>
                    <a:pt x="1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7907113" y="3965925"/>
              <a:ext cx="143450" cy="20300"/>
            </a:xfrm>
            <a:custGeom>
              <a:avLst/>
              <a:gdLst/>
              <a:ahLst/>
              <a:cxnLst/>
              <a:rect l="l" t="t" r="r" b="b"/>
              <a:pathLst>
                <a:path w="5738" h="812" extrusionOk="0">
                  <a:moveTo>
                    <a:pt x="0" y="0"/>
                  </a:moveTo>
                  <a:lnTo>
                    <a:pt x="0" y="812"/>
                  </a:lnTo>
                  <a:lnTo>
                    <a:pt x="5738" y="812"/>
                  </a:lnTo>
                  <a:lnTo>
                    <a:pt x="5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7907113" y="4006500"/>
              <a:ext cx="143450" cy="20650"/>
            </a:xfrm>
            <a:custGeom>
              <a:avLst/>
              <a:gdLst/>
              <a:ahLst/>
              <a:cxnLst/>
              <a:rect l="l" t="t" r="r" b="b"/>
              <a:pathLst>
                <a:path w="5738" h="826" extrusionOk="0">
                  <a:moveTo>
                    <a:pt x="0" y="0"/>
                  </a:moveTo>
                  <a:lnTo>
                    <a:pt x="0" y="825"/>
                  </a:lnTo>
                  <a:lnTo>
                    <a:pt x="5738" y="825"/>
                  </a:lnTo>
                  <a:lnTo>
                    <a:pt x="5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7907113" y="4047400"/>
              <a:ext cx="143450" cy="20600"/>
            </a:xfrm>
            <a:custGeom>
              <a:avLst/>
              <a:gdLst/>
              <a:ahLst/>
              <a:cxnLst/>
              <a:rect l="l" t="t" r="r" b="b"/>
              <a:pathLst>
                <a:path w="5738" h="824" extrusionOk="0">
                  <a:moveTo>
                    <a:pt x="0" y="1"/>
                  </a:moveTo>
                  <a:lnTo>
                    <a:pt x="0" y="823"/>
                  </a:lnTo>
                  <a:lnTo>
                    <a:pt x="5738" y="823"/>
                  </a:lnTo>
                  <a:lnTo>
                    <a:pt x="5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31"/>
          <p:cNvGrpSpPr/>
          <p:nvPr/>
        </p:nvGrpSpPr>
        <p:grpSpPr>
          <a:xfrm>
            <a:off x="6853250" y="1530546"/>
            <a:ext cx="348300" cy="348275"/>
            <a:chOff x="6992763" y="2679125"/>
            <a:chExt cx="348300" cy="348275"/>
          </a:xfrm>
        </p:grpSpPr>
        <p:sp>
          <p:nvSpPr>
            <p:cNvPr id="418" name="Google Shape;418;p31"/>
            <p:cNvSpPr/>
            <p:nvPr/>
          </p:nvSpPr>
          <p:spPr>
            <a:xfrm>
              <a:off x="6992763" y="2679125"/>
              <a:ext cx="348300" cy="348275"/>
            </a:xfrm>
            <a:custGeom>
              <a:avLst/>
              <a:gdLst/>
              <a:ahLst/>
              <a:cxnLst/>
              <a:rect l="l" t="t" r="r" b="b"/>
              <a:pathLst>
                <a:path w="13932" h="13931" extrusionOk="0">
                  <a:moveTo>
                    <a:pt x="6966" y="823"/>
                  </a:moveTo>
                  <a:cubicBezTo>
                    <a:pt x="10347" y="823"/>
                    <a:pt x="13109" y="3574"/>
                    <a:pt x="13109" y="6966"/>
                  </a:cubicBezTo>
                  <a:cubicBezTo>
                    <a:pt x="13109" y="10358"/>
                    <a:pt x="10347" y="13108"/>
                    <a:pt x="6966" y="13108"/>
                  </a:cubicBezTo>
                  <a:cubicBezTo>
                    <a:pt x="3574" y="13108"/>
                    <a:pt x="812" y="10358"/>
                    <a:pt x="812" y="6966"/>
                  </a:cubicBezTo>
                  <a:cubicBezTo>
                    <a:pt x="812" y="3574"/>
                    <a:pt x="3574" y="823"/>
                    <a:pt x="6966" y="823"/>
                  </a:cubicBezTo>
                  <a:close/>
                  <a:moveTo>
                    <a:pt x="6966" y="0"/>
                  </a:moveTo>
                  <a:cubicBezTo>
                    <a:pt x="3111" y="0"/>
                    <a:pt x="1" y="3111"/>
                    <a:pt x="1" y="6966"/>
                  </a:cubicBezTo>
                  <a:cubicBezTo>
                    <a:pt x="1" y="10809"/>
                    <a:pt x="3111" y="13931"/>
                    <a:pt x="6966" y="13931"/>
                  </a:cubicBezTo>
                  <a:cubicBezTo>
                    <a:pt x="10810" y="13931"/>
                    <a:pt x="13931" y="10809"/>
                    <a:pt x="13931" y="6966"/>
                  </a:cubicBezTo>
                  <a:cubicBezTo>
                    <a:pt x="13931" y="3111"/>
                    <a:pt x="10810" y="0"/>
                    <a:pt x="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7033613" y="2719975"/>
              <a:ext cx="266325" cy="266325"/>
            </a:xfrm>
            <a:custGeom>
              <a:avLst/>
              <a:gdLst/>
              <a:ahLst/>
              <a:cxnLst/>
              <a:rect l="l" t="t" r="r" b="b"/>
              <a:pathLst>
                <a:path w="10653" h="10653" extrusionOk="0">
                  <a:moveTo>
                    <a:pt x="5332" y="825"/>
                  </a:moveTo>
                  <a:cubicBezTo>
                    <a:pt x="7812" y="825"/>
                    <a:pt x="9830" y="2840"/>
                    <a:pt x="9830" y="5332"/>
                  </a:cubicBezTo>
                  <a:cubicBezTo>
                    <a:pt x="9830" y="7812"/>
                    <a:pt x="7812" y="9841"/>
                    <a:pt x="5332" y="9841"/>
                  </a:cubicBezTo>
                  <a:cubicBezTo>
                    <a:pt x="2841" y="9841"/>
                    <a:pt x="823" y="7812"/>
                    <a:pt x="823" y="5332"/>
                  </a:cubicBezTo>
                  <a:cubicBezTo>
                    <a:pt x="823" y="2840"/>
                    <a:pt x="2841" y="825"/>
                    <a:pt x="5332" y="825"/>
                  </a:cubicBezTo>
                  <a:close/>
                  <a:moveTo>
                    <a:pt x="5332" y="0"/>
                  </a:moveTo>
                  <a:cubicBezTo>
                    <a:pt x="2392" y="0"/>
                    <a:pt x="1" y="2391"/>
                    <a:pt x="1" y="5332"/>
                  </a:cubicBezTo>
                  <a:cubicBezTo>
                    <a:pt x="1" y="8264"/>
                    <a:pt x="2392" y="10652"/>
                    <a:pt x="5332" y="10652"/>
                  </a:cubicBezTo>
                  <a:cubicBezTo>
                    <a:pt x="8261" y="10652"/>
                    <a:pt x="10653" y="8264"/>
                    <a:pt x="10653" y="5332"/>
                  </a:cubicBezTo>
                  <a:cubicBezTo>
                    <a:pt x="10653" y="2391"/>
                    <a:pt x="8261" y="0"/>
                    <a:pt x="5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7163163" y="2863375"/>
              <a:ext cx="88025" cy="72875"/>
            </a:xfrm>
            <a:custGeom>
              <a:avLst/>
              <a:gdLst/>
              <a:ahLst/>
              <a:cxnLst/>
              <a:rect l="l" t="t" r="r" b="b"/>
              <a:pathLst>
                <a:path w="3521" h="2915" extrusionOk="0">
                  <a:moveTo>
                    <a:pt x="1976" y="824"/>
                  </a:moveTo>
                  <a:cubicBezTo>
                    <a:pt x="2054" y="824"/>
                    <a:pt x="2111" y="848"/>
                    <a:pt x="2157" y="880"/>
                  </a:cubicBezTo>
                  <a:cubicBezTo>
                    <a:pt x="2392" y="1118"/>
                    <a:pt x="1919" y="1952"/>
                    <a:pt x="1289" y="2076"/>
                  </a:cubicBezTo>
                  <a:cubicBezTo>
                    <a:pt x="1244" y="2085"/>
                    <a:pt x="1203" y="2090"/>
                    <a:pt x="1167" y="2090"/>
                  </a:cubicBezTo>
                  <a:cubicBezTo>
                    <a:pt x="558" y="2090"/>
                    <a:pt x="1243" y="824"/>
                    <a:pt x="1976" y="824"/>
                  </a:cubicBezTo>
                  <a:close/>
                  <a:moveTo>
                    <a:pt x="1988" y="1"/>
                  </a:moveTo>
                  <a:cubicBezTo>
                    <a:pt x="1216" y="1"/>
                    <a:pt x="325" y="708"/>
                    <a:pt x="150" y="1581"/>
                  </a:cubicBezTo>
                  <a:cubicBezTo>
                    <a:pt x="1" y="2341"/>
                    <a:pt x="466" y="2915"/>
                    <a:pt x="1171" y="2915"/>
                  </a:cubicBezTo>
                  <a:cubicBezTo>
                    <a:pt x="1259" y="2915"/>
                    <a:pt x="1351" y="2906"/>
                    <a:pt x="1446" y="2887"/>
                  </a:cubicBezTo>
                  <a:cubicBezTo>
                    <a:pt x="2641" y="2649"/>
                    <a:pt x="3520" y="1083"/>
                    <a:pt x="2731" y="296"/>
                  </a:cubicBezTo>
                  <a:cubicBezTo>
                    <a:pt x="2523" y="91"/>
                    <a:pt x="2263" y="1"/>
                    <a:pt x="1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7070263" y="2832175"/>
              <a:ext cx="84550" cy="69850"/>
            </a:xfrm>
            <a:custGeom>
              <a:avLst/>
              <a:gdLst/>
              <a:ahLst/>
              <a:cxnLst/>
              <a:rect l="l" t="t" r="r" b="b"/>
              <a:pathLst>
                <a:path w="3382" h="2794" extrusionOk="0">
                  <a:moveTo>
                    <a:pt x="1679" y="815"/>
                  </a:moveTo>
                  <a:cubicBezTo>
                    <a:pt x="1878" y="815"/>
                    <a:pt x="2097" y="1011"/>
                    <a:pt x="2197" y="1217"/>
                  </a:cubicBezTo>
                  <a:cubicBezTo>
                    <a:pt x="2368" y="1567"/>
                    <a:pt x="2269" y="1972"/>
                    <a:pt x="1985" y="1972"/>
                  </a:cubicBezTo>
                  <a:cubicBezTo>
                    <a:pt x="1932" y="1972"/>
                    <a:pt x="1871" y="1958"/>
                    <a:pt x="1805" y="1926"/>
                  </a:cubicBezTo>
                  <a:cubicBezTo>
                    <a:pt x="1342" y="1712"/>
                    <a:pt x="1250" y="990"/>
                    <a:pt x="1556" y="844"/>
                  </a:cubicBezTo>
                  <a:cubicBezTo>
                    <a:pt x="1595" y="824"/>
                    <a:pt x="1637" y="815"/>
                    <a:pt x="1679" y="815"/>
                  </a:cubicBezTo>
                  <a:close/>
                  <a:moveTo>
                    <a:pt x="1675" y="1"/>
                  </a:moveTo>
                  <a:cubicBezTo>
                    <a:pt x="1510" y="1"/>
                    <a:pt x="1347" y="36"/>
                    <a:pt x="1196" y="111"/>
                  </a:cubicBezTo>
                  <a:cubicBezTo>
                    <a:pt x="1" y="697"/>
                    <a:pt x="620" y="2794"/>
                    <a:pt x="1983" y="2794"/>
                  </a:cubicBezTo>
                  <a:cubicBezTo>
                    <a:pt x="2887" y="2794"/>
                    <a:pt x="3382" y="1769"/>
                    <a:pt x="2930" y="854"/>
                  </a:cubicBezTo>
                  <a:cubicBezTo>
                    <a:pt x="2662" y="309"/>
                    <a:pt x="2160" y="1"/>
                    <a:pt x="1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7141913" y="2760450"/>
              <a:ext cx="101400" cy="84950"/>
            </a:xfrm>
            <a:custGeom>
              <a:avLst/>
              <a:gdLst/>
              <a:ahLst/>
              <a:cxnLst/>
              <a:rect l="l" t="t" r="r" b="b"/>
              <a:pathLst>
                <a:path w="4056" h="3398" extrusionOk="0">
                  <a:moveTo>
                    <a:pt x="1342" y="819"/>
                  </a:moveTo>
                  <a:cubicBezTo>
                    <a:pt x="1401" y="819"/>
                    <a:pt x="1462" y="827"/>
                    <a:pt x="1519" y="840"/>
                  </a:cubicBezTo>
                  <a:cubicBezTo>
                    <a:pt x="2549" y="1041"/>
                    <a:pt x="3177" y="2581"/>
                    <a:pt x="2354" y="2581"/>
                  </a:cubicBezTo>
                  <a:cubicBezTo>
                    <a:pt x="2303" y="2581"/>
                    <a:pt x="2247" y="2575"/>
                    <a:pt x="2185" y="2563"/>
                  </a:cubicBezTo>
                  <a:cubicBezTo>
                    <a:pt x="1306" y="2384"/>
                    <a:pt x="730" y="1256"/>
                    <a:pt x="1068" y="918"/>
                  </a:cubicBezTo>
                  <a:cubicBezTo>
                    <a:pt x="1134" y="845"/>
                    <a:pt x="1235" y="819"/>
                    <a:pt x="1342" y="819"/>
                  </a:cubicBezTo>
                  <a:close/>
                  <a:moveTo>
                    <a:pt x="1367" y="1"/>
                  </a:moveTo>
                  <a:cubicBezTo>
                    <a:pt x="590" y="1"/>
                    <a:pt x="0" y="580"/>
                    <a:pt x="189" y="1527"/>
                  </a:cubicBezTo>
                  <a:cubicBezTo>
                    <a:pt x="267" y="1944"/>
                    <a:pt x="505" y="2360"/>
                    <a:pt x="843" y="2698"/>
                  </a:cubicBezTo>
                  <a:cubicBezTo>
                    <a:pt x="1192" y="3047"/>
                    <a:pt x="1609" y="3285"/>
                    <a:pt x="2025" y="3364"/>
                  </a:cubicBezTo>
                  <a:cubicBezTo>
                    <a:pt x="2141" y="3386"/>
                    <a:pt x="2251" y="3397"/>
                    <a:pt x="2356" y="3397"/>
                  </a:cubicBezTo>
                  <a:cubicBezTo>
                    <a:pt x="3593" y="3397"/>
                    <a:pt x="4055" y="1888"/>
                    <a:pt x="2861" y="694"/>
                  </a:cubicBezTo>
                  <a:cubicBezTo>
                    <a:pt x="2383" y="216"/>
                    <a:pt x="1840" y="1"/>
                    <a:pt x="1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7104338" y="2791300"/>
              <a:ext cx="20600" cy="20600"/>
            </a:xfrm>
            <a:custGeom>
              <a:avLst/>
              <a:gdLst/>
              <a:ahLst/>
              <a:cxnLst/>
              <a:rect l="l" t="t" r="r" b="b"/>
              <a:pathLst>
                <a:path w="824" h="824" extrusionOk="0">
                  <a:moveTo>
                    <a:pt x="1" y="1"/>
                  </a:moveTo>
                  <a:lnTo>
                    <a:pt x="1" y="823"/>
                  </a:lnTo>
                  <a:lnTo>
                    <a:pt x="823" y="823"/>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31"/>
          <p:cNvGrpSpPr/>
          <p:nvPr/>
        </p:nvGrpSpPr>
        <p:grpSpPr>
          <a:xfrm>
            <a:off x="4153963" y="2887954"/>
            <a:ext cx="327725" cy="347875"/>
            <a:chOff x="6306113" y="2137325"/>
            <a:chExt cx="327725" cy="347875"/>
          </a:xfrm>
        </p:grpSpPr>
        <p:sp>
          <p:nvSpPr>
            <p:cNvPr id="425" name="Google Shape;425;p31"/>
            <p:cNvSpPr/>
            <p:nvPr/>
          </p:nvSpPr>
          <p:spPr>
            <a:xfrm>
              <a:off x="6306113" y="2137325"/>
              <a:ext cx="184300" cy="347875"/>
            </a:xfrm>
            <a:custGeom>
              <a:avLst/>
              <a:gdLst/>
              <a:ahLst/>
              <a:cxnLst/>
              <a:rect l="l" t="t" r="r" b="b"/>
              <a:pathLst>
                <a:path w="7372" h="13915" extrusionOk="0">
                  <a:moveTo>
                    <a:pt x="1624" y="812"/>
                  </a:moveTo>
                  <a:lnTo>
                    <a:pt x="1624" y="2040"/>
                  </a:lnTo>
                  <a:lnTo>
                    <a:pt x="812" y="2040"/>
                  </a:lnTo>
                  <a:lnTo>
                    <a:pt x="812" y="812"/>
                  </a:lnTo>
                  <a:close/>
                  <a:moveTo>
                    <a:pt x="3258" y="812"/>
                  </a:moveTo>
                  <a:lnTo>
                    <a:pt x="3258" y="2040"/>
                  </a:lnTo>
                  <a:lnTo>
                    <a:pt x="2446" y="2040"/>
                  </a:lnTo>
                  <a:lnTo>
                    <a:pt x="2446" y="812"/>
                  </a:lnTo>
                  <a:close/>
                  <a:moveTo>
                    <a:pt x="4927" y="812"/>
                  </a:moveTo>
                  <a:lnTo>
                    <a:pt x="4927" y="2040"/>
                  </a:lnTo>
                  <a:lnTo>
                    <a:pt x="4104" y="2040"/>
                  </a:lnTo>
                  <a:lnTo>
                    <a:pt x="4104" y="812"/>
                  </a:lnTo>
                  <a:close/>
                  <a:moveTo>
                    <a:pt x="6549" y="812"/>
                  </a:moveTo>
                  <a:lnTo>
                    <a:pt x="6549" y="2040"/>
                  </a:lnTo>
                  <a:lnTo>
                    <a:pt x="5738" y="2040"/>
                  </a:lnTo>
                  <a:lnTo>
                    <a:pt x="5738" y="812"/>
                  </a:lnTo>
                  <a:close/>
                  <a:moveTo>
                    <a:pt x="5738" y="2852"/>
                  </a:moveTo>
                  <a:lnTo>
                    <a:pt x="5738" y="4485"/>
                  </a:lnTo>
                  <a:lnTo>
                    <a:pt x="1624" y="4485"/>
                  </a:lnTo>
                  <a:lnTo>
                    <a:pt x="1624" y="2852"/>
                  </a:lnTo>
                  <a:close/>
                  <a:moveTo>
                    <a:pt x="5738" y="5297"/>
                  </a:moveTo>
                  <a:lnTo>
                    <a:pt x="5738" y="9411"/>
                  </a:lnTo>
                  <a:lnTo>
                    <a:pt x="1624" y="9411"/>
                  </a:lnTo>
                  <a:lnTo>
                    <a:pt x="1624" y="5297"/>
                  </a:lnTo>
                  <a:close/>
                  <a:moveTo>
                    <a:pt x="5738" y="10222"/>
                  </a:moveTo>
                  <a:lnTo>
                    <a:pt x="5738" y="11045"/>
                  </a:lnTo>
                  <a:cubicBezTo>
                    <a:pt x="5738" y="12170"/>
                    <a:pt x="4816" y="13088"/>
                    <a:pt x="3686" y="13088"/>
                  </a:cubicBezTo>
                  <a:cubicBezTo>
                    <a:pt x="3605" y="13088"/>
                    <a:pt x="3522" y="13083"/>
                    <a:pt x="3439" y="13073"/>
                  </a:cubicBezTo>
                  <a:cubicBezTo>
                    <a:pt x="2400" y="12960"/>
                    <a:pt x="1624" y="12059"/>
                    <a:pt x="1624" y="11023"/>
                  </a:cubicBezTo>
                  <a:lnTo>
                    <a:pt x="1624" y="10222"/>
                  </a:lnTo>
                  <a:close/>
                  <a:moveTo>
                    <a:pt x="1" y="1"/>
                  </a:moveTo>
                  <a:lnTo>
                    <a:pt x="1" y="2852"/>
                  </a:lnTo>
                  <a:lnTo>
                    <a:pt x="812" y="2852"/>
                  </a:lnTo>
                  <a:lnTo>
                    <a:pt x="812" y="10222"/>
                  </a:lnTo>
                  <a:lnTo>
                    <a:pt x="812" y="11023"/>
                  </a:lnTo>
                  <a:cubicBezTo>
                    <a:pt x="812" y="12522"/>
                    <a:pt x="1962" y="13796"/>
                    <a:pt x="3460" y="13907"/>
                  </a:cubicBezTo>
                  <a:cubicBezTo>
                    <a:pt x="3534" y="13912"/>
                    <a:pt x="3606" y="13915"/>
                    <a:pt x="3678" y="13915"/>
                  </a:cubicBezTo>
                  <a:cubicBezTo>
                    <a:pt x="5260" y="13915"/>
                    <a:pt x="6549" y="12631"/>
                    <a:pt x="6549" y="11045"/>
                  </a:cubicBezTo>
                  <a:lnTo>
                    <a:pt x="6549" y="10222"/>
                  </a:lnTo>
                  <a:lnTo>
                    <a:pt x="6549" y="2852"/>
                  </a:lnTo>
                  <a:lnTo>
                    <a:pt x="7372" y="2852"/>
                  </a:lnTo>
                  <a:lnTo>
                    <a:pt x="7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6572688" y="2239300"/>
              <a:ext cx="61150" cy="61150"/>
            </a:xfrm>
            <a:custGeom>
              <a:avLst/>
              <a:gdLst/>
              <a:ahLst/>
              <a:cxnLst/>
              <a:rect l="l" t="t" r="r" b="b"/>
              <a:pathLst>
                <a:path w="2446" h="2446" extrusionOk="0">
                  <a:moveTo>
                    <a:pt x="812" y="1"/>
                  </a:moveTo>
                  <a:lnTo>
                    <a:pt x="812" y="812"/>
                  </a:lnTo>
                  <a:lnTo>
                    <a:pt x="1" y="812"/>
                  </a:lnTo>
                  <a:lnTo>
                    <a:pt x="1" y="1634"/>
                  </a:lnTo>
                  <a:lnTo>
                    <a:pt x="812" y="1634"/>
                  </a:lnTo>
                  <a:lnTo>
                    <a:pt x="812" y="2446"/>
                  </a:lnTo>
                  <a:lnTo>
                    <a:pt x="1634" y="2446"/>
                  </a:lnTo>
                  <a:lnTo>
                    <a:pt x="1634" y="1634"/>
                  </a:lnTo>
                  <a:lnTo>
                    <a:pt x="2446" y="1634"/>
                  </a:lnTo>
                  <a:lnTo>
                    <a:pt x="2446" y="812"/>
                  </a:lnTo>
                  <a:lnTo>
                    <a:pt x="1634" y="812"/>
                  </a:lnTo>
                  <a:lnTo>
                    <a:pt x="1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6490388" y="2259600"/>
              <a:ext cx="61175" cy="20575"/>
            </a:xfrm>
            <a:custGeom>
              <a:avLst/>
              <a:gdLst/>
              <a:ahLst/>
              <a:cxnLst/>
              <a:rect l="l" t="t" r="r" b="b"/>
              <a:pathLst>
                <a:path w="2447" h="823" extrusionOk="0">
                  <a:moveTo>
                    <a:pt x="1" y="0"/>
                  </a:moveTo>
                  <a:lnTo>
                    <a:pt x="1" y="822"/>
                  </a:lnTo>
                  <a:lnTo>
                    <a:pt x="2446" y="822"/>
                  </a:lnTo>
                  <a:lnTo>
                    <a:pt x="24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6500538" y="2326950"/>
              <a:ext cx="122900" cy="158050"/>
            </a:xfrm>
            <a:custGeom>
              <a:avLst/>
              <a:gdLst/>
              <a:ahLst/>
              <a:cxnLst/>
              <a:rect l="l" t="t" r="r" b="b"/>
              <a:pathLst>
                <a:path w="4916" h="6322" extrusionOk="0">
                  <a:moveTo>
                    <a:pt x="2457" y="1196"/>
                  </a:moveTo>
                  <a:cubicBezTo>
                    <a:pt x="3190" y="2018"/>
                    <a:pt x="4104" y="3257"/>
                    <a:pt x="4104" y="3865"/>
                  </a:cubicBezTo>
                  <a:cubicBezTo>
                    <a:pt x="4104" y="4766"/>
                    <a:pt x="3360" y="5510"/>
                    <a:pt x="2457" y="5510"/>
                  </a:cubicBezTo>
                  <a:cubicBezTo>
                    <a:pt x="1556" y="5510"/>
                    <a:pt x="823" y="4766"/>
                    <a:pt x="823" y="3865"/>
                  </a:cubicBezTo>
                  <a:cubicBezTo>
                    <a:pt x="823" y="3257"/>
                    <a:pt x="1737" y="2018"/>
                    <a:pt x="2457" y="1196"/>
                  </a:cubicBezTo>
                  <a:close/>
                  <a:moveTo>
                    <a:pt x="2457" y="0"/>
                  </a:moveTo>
                  <a:cubicBezTo>
                    <a:pt x="1634" y="868"/>
                    <a:pt x="1" y="2683"/>
                    <a:pt x="1" y="3865"/>
                  </a:cubicBezTo>
                  <a:cubicBezTo>
                    <a:pt x="1" y="5229"/>
                    <a:pt x="1104" y="6322"/>
                    <a:pt x="2457" y="6322"/>
                  </a:cubicBezTo>
                  <a:cubicBezTo>
                    <a:pt x="3820" y="6322"/>
                    <a:pt x="4915" y="5229"/>
                    <a:pt x="4915" y="3865"/>
                  </a:cubicBezTo>
                  <a:cubicBezTo>
                    <a:pt x="4915" y="2456"/>
                    <a:pt x="2457"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6367788" y="2290300"/>
              <a:ext cx="61500" cy="20300"/>
            </a:xfrm>
            <a:custGeom>
              <a:avLst/>
              <a:gdLst/>
              <a:ahLst/>
              <a:cxnLst/>
              <a:rect l="l" t="t" r="r" b="b"/>
              <a:pathLst>
                <a:path w="2460" h="812" extrusionOk="0">
                  <a:moveTo>
                    <a:pt x="1" y="0"/>
                  </a:moveTo>
                  <a:lnTo>
                    <a:pt x="1" y="812"/>
                  </a:lnTo>
                  <a:lnTo>
                    <a:pt x="2460" y="812"/>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6367788" y="2331750"/>
              <a:ext cx="61500" cy="20300"/>
            </a:xfrm>
            <a:custGeom>
              <a:avLst/>
              <a:gdLst/>
              <a:ahLst/>
              <a:cxnLst/>
              <a:rect l="l" t="t" r="r" b="b"/>
              <a:pathLst>
                <a:path w="2460" h="812" extrusionOk="0">
                  <a:moveTo>
                    <a:pt x="1" y="0"/>
                  </a:moveTo>
                  <a:lnTo>
                    <a:pt x="1" y="812"/>
                  </a:lnTo>
                  <a:lnTo>
                    <a:pt x="2460" y="812"/>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31"/>
          <p:cNvGrpSpPr/>
          <p:nvPr/>
        </p:nvGrpSpPr>
        <p:grpSpPr>
          <a:xfrm>
            <a:off x="1456938" y="1530533"/>
            <a:ext cx="348300" cy="348300"/>
            <a:chOff x="3256563" y="2137050"/>
            <a:chExt cx="348300" cy="348300"/>
          </a:xfrm>
        </p:grpSpPr>
        <p:sp>
          <p:nvSpPr>
            <p:cNvPr id="432" name="Google Shape;432;p31"/>
            <p:cNvSpPr/>
            <p:nvPr/>
          </p:nvSpPr>
          <p:spPr>
            <a:xfrm>
              <a:off x="3256563" y="2137050"/>
              <a:ext cx="348300" cy="348300"/>
            </a:xfrm>
            <a:custGeom>
              <a:avLst/>
              <a:gdLst/>
              <a:ahLst/>
              <a:cxnLst/>
              <a:rect l="l" t="t" r="r" b="b"/>
              <a:pathLst>
                <a:path w="13932" h="13932" extrusionOk="0">
                  <a:moveTo>
                    <a:pt x="6966" y="823"/>
                  </a:moveTo>
                  <a:cubicBezTo>
                    <a:pt x="10347" y="823"/>
                    <a:pt x="13109" y="3585"/>
                    <a:pt x="13109" y="6966"/>
                  </a:cubicBezTo>
                  <a:cubicBezTo>
                    <a:pt x="13109" y="10358"/>
                    <a:pt x="10347" y="13106"/>
                    <a:pt x="6966" y="13106"/>
                  </a:cubicBezTo>
                  <a:cubicBezTo>
                    <a:pt x="3574" y="13106"/>
                    <a:pt x="823" y="10358"/>
                    <a:pt x="823" y="6966"/>
                  </a:cubicBezTo>
                  <a:cubicBezTo>
                    <a:pt x="823" y="3585"/>
                    <a:pt x="3574" y="823"/>
                    <a:pt x="6966" y="823"/>
                  </a:cubicBezTo>
                  <a:close/>
                  <a:moveTo>
                    <a:pt x="6966" y="1"/>
                  </a:moveTo>
                  <a:cubicBezTo>
                    <a:pt x="3111" y="1"/>
                    <a:pt x="1" y="3122"/>
                    <a:pt x="1" y="6966"/>
                  </a:cubicBezTo>
                  <a:cubicBezTo>
                    <a:pt x="1" y="10820"/>
                    <a:pt x="3111" y="13931"/>
                    <a:pt x="6966" y="13931"/>
                  </a:cubicBezTo>
                  <a:cubicBezTo>
                    <a:pt x="10810" y="13931"/>
                    <a:pt x="13931" y="10820"/>
                    <a:pt x="13931" y="6966"/>
                  </a:cubicBezTo>
                  <a:cubicBezTo>
                    <a:pt x="13931" y="3122"/>
                    <a:pt x="10810" y="1"/>
                    <a:pt x="6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3419738" y="2253100"/>
              <a:ext cx="36625" cy="36675"/>
            </a:xfrm>
            <a:custGeom>
              <a:avLst/>
              <a:gdLst/>
              <a:ahLst/>
              <a:cxnLst/>
              <a:rect l="l" t="t" r="r" b="b"/>
              <a:pathLst>
                <a:path w="1465" h="1467" extrusionOk="0">
                  <a:moveTo>
                    <a:pt x="585" y="0"/>
                  </a:moveTo>
                  <a:lnTo>
                    <a:pt x="1" y="587"/>
                  </a:lnTo>
                  <a:lnTo>
                    <a:pt x="880" y="1466"/>
                  </a:lnTo>
                  <a:lnTo>
                    <a:pt x="1464" y="890"/>
                  </a:lnTo>
                  <a:lnTo>
                    <a:pt x="5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3332388" y="2209075"/>
              <a:ext cx="191850" cy="204450"/>
            </a:xfrm>
            <a:custGeom>
              <a:avLst/>
              <a:gdLst/>
              <a:ahLst/>
              <a:cxnLst/>
              <a:rect l="l" t="t" r="r" b="b"/>
              <a:pathLst>
                <a:path w="7674" h="8178" extrusionOk="0">
                  <a:moveTo>
                    <a:pt x="3427" y="815"/>
                  </a:moveTo>
                  <a:cubicBezTo>
                    <a:pt x="3933" y="815"/>
                    <a:pt x="4577" y="1109"/>
                    <a:pt x="5093" y="1626"/>
                  </a:cubicBezTo>
                  <a:cubicBezTo>
                    <a:pt x="5499" y="2032"/>
                    <a:pt x="5780" y="2516"/>
                    <a:pt x="5872" y="2989"/>
                  </a:cubicBezTo>
                  <a:cubicBezTo>
                    <a:pt x="5916" y="3227"/>
                    <a:pt x="5962" y="3666"/>
                    <a:pt x="5680" y="3950"/>
                  </a:cubicBezTo>
                  <a:cubicBezTo>
                    <a:pt x="5504" y="4126"/>
                    <a:pt x="5264" y="4178"/>
                    <a:pt x="5052" y="4178"/>
                  </a:cubicBezTo>
                  <a:cubicBezTo>
                    <a:pt x="4926" y="4178"/>
                    <a:pt x="4810" y="4160"/>
                    <a:pt x="4723" y="4139"/>
                  </a:cubicBezTo>
                  <a:cubicBezTo>
                    <a:pt x="4249" y="4050"/>
                    <a:pt x="3765" y="3779"/>
                    <a:pt x="3360" y="3363"/>
                  </a:cubicBezTo>
                  <a:cubicBezTo>
                    <a:pt x="2570" y="2584"/>
                    <a:pt x="2310" y="1526"/>
                    <a:pt x="2783" y="1053"/>
                  </a:cubicBezTo>
                  <a:cubicBezTo>
                    <a:pt x="2940" y="893"/>
                    <a:pt x="3168" y="815"/>
                    <a:pt x="3427" y="815"/>
                  </a:cubicBezTo>
                  <a:close/>
                  <a:moveTo>
                    <a:pt x="2061" y="2968"/>
                  </a:moveTo>
                  <a:cubicBezTo>
                    <a:pt x="2186" y="3206"/>
                    <a:pt x="2332" y="3430"/>
                    <a:pt x="2502" y="3644"/>
                  </a:cubicBezTo>
                  <a:lnTo>
                    <a:pt x="1723" y="4423"/>
                  </a:lnTo>
                  <a:lnTo>
                    <a:pt x="2299" y="5007"/>
                  </a:lnTo>
                  <a:lnTo>
                    <a:pt x="3089" y="4220"/>
                  </a:lnTo>
                  <a:cubicBezTo>
                    <a:pt x="3303" y="4399"/>
                    <a:pt x="3527" y="4545"/>
                    <a:pt x="3752" y="4658"/>
                  </a:cubicBezTo>
                  <a:cubicBezTo>
                    <a:pt x="3663" y="4783"/>
                    <a:pt x="3573" y="4896"/>
                    <a:pt x="3460" y="5007"/>
                  </a:cubicBezTo>
                  <a:cubicBezTo>
                    <a:pt x="3054" y="5413"/>
                    <a:pt x="2570" y="5684"/>
                    <a:pt x="2096" y="5786"/>
                  </a:cubicBezTo>
                  <a:cubicBezTo>
                    <a:pt x="2013" y="5801"/>
                    <a:pt x="1906" y="5816"/>
                    <a:pt x="1789" y="5816"/>
                  </a:cubicBezTo>
                  <a:cubicBezTo>
                    <a:pt x="1571" y="5816"/>
                    <a:pt x="1322" y="5766"/>
                    <a:pt x="1139" y="5583"/>
                  </a:cubicBezTo>
                  <a:cubicBezTo>
                    <a:pt x="858" y="5302"/>
                    <a:pt x="890" y="4861"/>
                    <a:pt x="947" y="4626"/>
                  </a:cubicBezTo>
                  <a:cubicBezTo>
                    <a:pt x="1036" y="4163"/>
                    <a:pt x="1317" y="3679"/>
                    <a:pt x="1723" y="3273"/>
                  </a:cubicBezTo>
                  <a:cubicBezTo>
                    <a:pt x="1826" y="3160"/>
                    <a:pt x="1939" y="3057"/>
                    <a:pt x="2061" y="2968"/>
                  </a:cubicBezTo>
                  <a:close/>
                  <a:moveTo>
                    <a:pt x="6311" y="4466"/>
                  </a:moveTo>
                  <a:cubicBezTo>
                    <a:pt x="6403" y="4612"/>
                    <a:pt x="6481" y="4772"/>
                    <a:pt x="6549" y="4940"/>
                  </a:cubicBezTo>
                  <a:cubicBezTo>
                    <a:pt x="6976" y="5965"/>
                    <a:pt x="6808" y="7047"/>
                    <a:pt x="6200" y="7296"/>
                  </a:cubicBezTo>
                  <a:cubicBezTo>
                    <a:pt x="6104" y="7336"/>
                    <a:pt x="6006" y="7353"/>
                    <a:pt x="5911" y="7353"/>
                  </a:cubicBezTo>
                  <a:cubicBezTo>
                    <a:pt x="5637" y="7353"/>
                    <a:pt x="5382" y="7215"/>
                    <a:pt x="5240" y="7114"/>
                  </a:cubicBezTo>
                  <a:cubicBezTo>
                    <a:pt x="4834" y="6844"/>
                    <a:pt x="4496" y="6406"/>
                    <a:pt x="4282" y="5876"/>
                  </a:cubicBezTo>
                  <a:cubicBezTo>
                    <a:pt x="4225" y="5740"/>
                    <a:pt x="4182" y="5605"/>
                    <a:pt x="4147" y="5470"/>
                  </a:cubicBezTo>
                  <a:cubicBezTo>
                    <a:pt x="4293" y="5313"/>
                    <a:pt x="4442" y="5132"/>
                    <a:pt x="4552" y="4950"/>
                  </a:cubicBezTo>
                  <a:cubicBezTo>
                    <a:pt x="4644" y="4964"/>
                    <a:pt x="4723" y="4975"/>
                    <a:pt x="4801" y="4986"/>
                  </a:cubicBezTo>
                  <a:lnTo>
                    <a:pt x="5353" y="6316"/>
                  </a:lnTo>
                  <a:lnTo>
                    <a:pt x="6108" y="6011"/>
                  </a:lnTo>
                  <a:lnTo>
                    <a:pt x="5645" y="4896"/>
                  </a:lnTo>
                  <a:cubicBezTo>
                    <a:pt x="5883" y="4815"/>
                    <a:pt x="6086" y="4694"/>
                    <a:pt x="6254" y="4523"/>
                  </a:cubicBezTo>
                  <a:cubicBezTo>
                    <a:pt x="6278" y="4501"/>
                    <a:pt x="6289" y="4491"/>
                    <a:pt x="6311" y="4466"/>
                  </a:cubicBezTo>
                  <a:close/>
                  <a:moveTo>
                    <a:pt x="3416" y="0"/>
                  </a:moveTo>
                  <a:cubicBezTo>
                    <a:pt x="2932" y="0"/>
                    <a:pt x="2514" y="158"/>
                    <a:pt x="2196" y="466"/>
                  </a:cubicBezTo>
                  <a:cubicBezTo>
                    <a:pt x="1791" y="882"/>
                    <a:pt x="1645" y="1480"/>
                    <a:pt x="1780" y="2167"/>
                  </a:cubicBezTo>
                  <a:cubicBezTo>
                    <a:pt x="1555" y="2313"/>
                    <a:pt x="1342" y="2494"/>
                    <a:pt x="1139" y="2686"/>
                  </a:cubicBezTo>
                  <a:cubicBezTo>
                    <a:pt x="619" y="3206"/>
                    <a:pt x="271" y="3836"/>
                    <a:pt x="135" y="4466"/>
                  </a:cubicBezTo>
                  <a:cubicBezTo>
                    <a:pt x="0" y="5153"/>
                    <a:pt x="157" y="5751"/>
                    <a:pt x="563" y="6168"/>
                  </a:cubicBezTo>
                  <a:cubicBezTo>
                    <a:pt x="868" y="6473"/>
                    <a:pt x="1296" y="6630"/>
                    <a:pt x="1780" y="6630"/>
                  </a:cubicBezTo>
                  <a:cubicBezTo>
                    <a:pt x="1939" y="6630"/>
                    <a:pt x="2096" y="6619"/>
                    <a:pt x="2264" y="6587"/>
                  </a:cubicBezTo>
                  <a:cubicBezTo>
                    <a:pt x="2670" y="6506"/>
                    <a:pt x="3089" y="6316"/>
                    <a:pt x="3470" y="6057"/>
                  </a:cubicBezTo>
                  <a:cubicBezTo>
                    <a:pt x="3481" y="6100"/>
                    <a:pt x="3506" y="6146"/>
                    <a:pt x="3527" y="6181"/>
                  </a:cubicBezTo>
                  <a:cubicBezTo>
                    <a:pt x="3798" y="6868"/>
                    <a:pt x="4249" y="7442"/>
                    <a:pt x="4780" y="7791"/>
                  </a:cubicBezTo>
                  <a:cubicBezTo>
                    <a:pt x="5131" y="8032"/>
                    <a:pt x="5524" y="8177"/>
                    <a:pt x="5917" y="8177"/>
                  </a:cubicBezTo>
                  <a:cubicBezTo>
                    <a:pt x="6114" y="8177"/>
                    <a:pt x="6311" y="8141"/>
                    <a:pt x="6503" y="8061"/>
                  </a:cubicBezTo>
                  <a:cubicBezTo>
                    <a:pt x="7044" y="7837"/>
                    <a:pt x="7417" y="7342"/>
                    <a:pt x="7552" y="6655"/>
                  </a:cubicBezTo>
                  <a:cubicBezTo>
                    <a:pt x="7674" y="6022"/>
                    <a:pt x="7585" y="5313"/>
                    <a:pt x="7314" y="4626"/>
                  </a:cubicBezTo>
                  <a:cubicBezTo>
                    <a:pt x="7157" y="4253"/>
                    <a:pt x="6954" y="3904"/>
                    <a:pt x="6706" y="3612"/>
                  </a:cubicBezTo>
                  <a:cubicBezTo>
                    <a:pt x="6741" y="3374"/>
                    <a:pt x="6727" y="3103"/>
                    <a:pt x="6684" y="2822"/>
                  </a:cubicBezTo>
                  <a:cubicBezTo>
                    <a:pt x="6549" y="2202"/>
                    <a:pt x="6200" y="1569"/>
                    <a:pt x="5680" y="1053"/>
                  </a:cubicBezTo>
                  <a:cubicBezTo>
                    <a:pt x="5150" y="533"/>
                    <a:pt x="4520" y="174"/>
                    <a:pt x="3901" y="49"/>
                  </a:cubicBezTo>
                  <a:cubicBezTo>
                    <a:pt x="3733" y="16"/>
                    <a:pt x="3571" y="0"/>
                    <a:pt x="3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3522538" y="2270600"/>
              <a:ext cx="20650" cy="20325"/>
            </a:xfrm>
            <a:custGeom>
              <a:avLst/>
              <a:gdLst/>
              <a:ahLst/>
              <a:cxnLst/>
              <a:rect l="l" t="t" r="r" b="b"/>
              <a:pathLst>
                <a:path w="826" h="813" extrusionOk="0">
                  <a:moveTo>
                    <a:pt x="0" y="1"/>
                  </a:moveTo>
                  <a:lnTo>
                    <a:pt x="0" y="812"/>
                  </a:lnTo>
                  <a:lnTo>
                    <a:pt x="825" y="812"/>
                  </a:lnTo>
                  <a:lnTo>
                    <a:pt x="8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3317963" y="2239850"/>
              <a:ext cx="20325" cy="20300"/>
            </a:xfrm>
            <a:custGeom>
              <a:avLst/>
              <a:gdLst/>
              <a:ahLst/>
              <a:cxnLst/>
              <a:rect l="l" t="t" r="r" b="b"/>
              <a:pathLst>
                <a:path w="813" h="812" extrusionOk="0">
                  <a:moveTo>
                    <a:pt x="1" y="0"/>
                  </a:moveTo>
                  <a:lnTo>
                    <a:pt x="1"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3389313" y="2403025"/>
              <a:ext cx="20575" cy="20575"/>
            </a:xfrm>
            <a:custGeom>
              <a:avLst/>
              <a:gdLst/>
              <a:ahLst/>
              <a:cxnLst/>
              <a:rect l="l" t="t" r="r" b="b"/>
              <a:pathLst>
                <a:path w="823" h="823" extrusionOk="0">
                  <a:moveTo>
                    <a:pt x="1" y="0"/>
                  </a:moveTo>
                  <a:lnTo>
                    <a:pt x="1" y="822"/>
                  </a:lnTo>
                  <a:lnTo>
                    <a:pt x="823" y="822"/>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3543163" y="2311175"/>
              <a:ext cx="20300" cy="20600"/>
            </a:xfrm>
            <a:custGeom>
              <a:avLst/>
              <a:gdLst/>
              <a:ahLst/>
              <a:cxnLst/>
              <a:rect l="l" t="t" r="r" b="b"/>
              <a:pathLst>
                <a:path w="812" h="824" extrusionOk="0">
                  <a:moveTo>
                    <a:pt x="0" y="1"/>
                  </a:moveTo>
                  <a:lnTo>
                    <a:pt x="0" y="823"/>
                  </a:lnTo>
                  <a:lnTo>
                    <a:pt x="812" y="823"/>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 name="Google Shape;439;p31"/>
          <p:cNvGrpSpPr/>
          <p:nvPr/>
        </p:nvGrpSpPr>
        <p:grpSpPr>
          <a:xfrm>
            <a:off x="4164375" y="1530533"/>
            <a:ext cx="306900" cy="348300"/>
            <a:chOff x="4061288" y="2137050"/>
            <a:chExt cx="306900" cy="348300"/>
          </a:xfrm>
        </p:grpSpPr>
        <p:sp>
          <p:nvSpPr>
            <p:cNvPr id="440" name="Google Shape;440;p31"/>
            <p:cNvSpPr/>
            <p:nvPr/>
          </p:nvSpPr>
          <p:spPr>
            <a:xfrm>
              <a:off x="4122413" y="2423575"/>
              <a:ext cx="30725" cy="20300"/>
            </a:xfrm>
            <a:custGeom>
              <a:avLst/>
              <a:gdLst/>
              <a:ahLst/>
              <a:cxnLst/>
              <a:rect l="l" t="t" r="r" b="b"/>
              <a:pathLst>
                <a:path w="1229" h="812" extrusionOk="0">
                  <a:moveTo>
                    <a:pt x="1" y="0"/>
                  </a:moveTo>
                  <a:lnTo>
                    <a:pt x="1" y="812"/>
                  </a:lnTo>
                  <a:lnTo>
                    <a:pt x="1229" y="812"/>
                  </a:lnTo>
                  <a:lnTo>
                    <a:pt x="12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061288" y="2137050"/>
              <a:ext cx="306900" cy="348300"/>
            </a:xfrm>
            <a:custGeom>
              <a:avLst/>
              <a:gdLst/>
              <a:ahLst/>
              <a:cxnLst/>
              <a:rect l="l" t="t" r="r" b="b"/>
              <a:pathLst>
                <a:path w="12276" h="13932" extrusionOk="0">
                  <a:moveTo>
                    <a:pt x="6137" y="815"/>
                  </a:moveTo>
                  <a:cubicBezTo>
                    <a:pt x="6822" y="815"/>
                    <a:pt x="7507" y="1020"/>
                    <a:pt x="8094" y="1432"/>
                  </a:cubicBezTo>
                  <a:lnTo>
                    <a:pt x="7507" y="2863"/>
                  </a:lnTo>
                  <a:lnTo>
                    <a:pt x="4769" y="2863"/>
                  </a:lnTo>
                  <a:lnTo>
                    <a:pt x="4182" y="1432"/>
                  </a:lnTo>
                  <a:cubicBezTo>
                    <a:pt x="4768" y="1020"/>
                    <a:pt x="5452" y="815"/>
                    <a:pt x="6137" y="815"/>
                  </a:cubicBezTo>
                  <a:close/>
                  <a:moveTo>
                    <a:pt x="6154" y="4813"/>
                  </a:moveTo>
                  <a:cubicBezTo>
                    <a:pt x="6436" y="5140"/>
                    <a:pt x="6852" y="5343"/>
                    <a:pt x="7326" y="5343"/>
                  </a:cubicBezTo>
                  <a:lnTo>
                    <a:pt x="7777" y="5343"/>
                  </a:lnTo>
                  <a:lnTo>
                    <a:pt x="7777" y="6603"/>
                  </a:lnTo>
                  <a:cubicBezTo>
                    <a:pt x="7777" y="7483"/>
                    <a:pt x="7069" y="8194"/>
                    <a:pt x="6190" y="8194"/>
                  </a:cubicBezTo>
                  <a:lnTo>
                    <a:pt x="6108" y="8194"/>
                  </a:lnTo>
                  <a:cubicBezTo>
                    <a:pt x="5229" y="8194"/>
                    <a:pt x="4521" y="7483"/>
                    <a:pt x="4521" y="6603"/>
                  </a:cubicBezTo>
                  <a:lnTo>
                    <a:pt x="4521" y="5343"/>
                  </a:lnTo>
                  <a:lnTo>
                    <a:pt x="4972" y="5343"/>
                  </a:lnTo>
                  <a:cubicBezTo>
                    <a:pt x="5446" y="5343"/>
                    <a:pt x="5862" y="5140"/>
                    <a:pt x="6154" y="4813"/>
                  </a:cubicBezTo>
                  <a:close/>
                  <a:moveTo>
                    <a:pt x="3901" y="2919"/>
                  </a:moveTo>
                  <a:lnTo>
                    <a:pt x="4215" y="3674"/>
                  </a:lnTo>
                  <a:lnTo>
                    <a:pt x="5738" y="3674"/>
                  </a:lnTo>
                  <a:lnTo>
                    <a:pt x="5738" y="3731"/>
                  </a:lnTo>
                  <a:cubicBezTo>
                    <a:pt x="5738" y="4147"/>
                    <a:pt x="5400" y="4496"/>
                    <a:pt x="4972" y="4496"/>
                  </a:cubicBezTo>
                  <a:lnTo>
                    <a:pt x="3674" y="4496"/>
                  </a:lnTo>
                  <a:lnTo>
                    <a:pt x="3674" y="6593"/>
                  </a:lnTo>
                  <a:cubicBezTo>
                    <a:pt x="3674" y="7493"/>
                    <a:pt x="4172" y="8283"/>
                    <a:pt x="4891" y="8689"/>
                  </a:cubicBezTo>
                  <a:lnTo>
                    <a:pt x="4891" y="9116"/>
                  </a:lnTo>
                  <a:lnTo>
                    <a:pt x="2852" y="9806"/>
                  </a:lnTo>
                  <a:lnTo>
                    <a:pt x="2852" y="5319"/>
                  </a:lnTo>
                  <a:cubicBezTo>
                    <a:pt x="2852" y="4396"/>
                    <a:pt x="3236" y="3528"/>
                    <a:pt x="3901" y="2919"/>
                  </a:cubicBezTo>
                  <a:close/>
                  <a:moveTo>
                    <a:pt x="8364" y="2919"/>
                  </a:moveTo>
                  <a:cubicBezTo>
                    <a:pt x="9030" y="3528"/>
                    <a:pt x="9411" y="4396"/>
                    <a:pt x="9411" y="5308"/>
                  </a:cubicBezTo>
                  <a:lnTo>
                    <a:pt x="9411" y="9806"/>
                  </a:lnTo>
                  <a:lnTo>
                    <a:pt x="7372" y="9130"/>
                  </a:lnTo>
                  <a:lnTo>
                    <a:pt x="7372" y="8689"/>
                  </a:lnTo>
                  <a:cubicBezTo>
                    <a:pt x="8105" y="8283"/>
                    <a:pt x="8600" y="7493"/>
                    <a:pt x="8600" y="6593"/>
                  </a:cubicBezTo>
                  <a:lnTo>
                    <a:pt x="8600" y="4496"/>
                  </a:lnTo>
                  <a:lnTo>
                    <a:pt x="7326" y="4496"/>
                  </a:lnTo>
                  <a:cubicBezTo>
                    <a:pt x="6898" y="4496"/>
                    <a:pt x="6560" y="4147"/>
                    <a:pt x="6560" y="3731"/>
                  </a:cubicBezTo>
                  <a:lnTo>
                    <a:pt x="6560" y="3674"/>
                  </a:lnTo>
                  <a:lnTo>
                    <a:pt x="8059" y="3674"/>
                  </a:lnTo>
                  <a:lnTo>
                    <a:pt x="8364" y="2919"/>
                  </a:lnTo>
                  <a:close/>
                  <a:moveTo>
                    <a:pt x="6560" y="8995"/>
                  </a:moveTo>
                  <a:lnTo>
                    <a:pt x="6560" y="9714"/>
                  </a:lnTo>
                  <a:lnTo>
                    <a:pt x="7439" y="10009"/>
                  </a:lnTo>
                  <a:lnTo>
                    <a:pt x="6154" y="12589"/>
                  </a:lnTo>
                  <a:lnTo>
                    <a:pt x="4859" y="10009"/>
                  </a:lnTo>
                  <a:lnTo>
                    <a:pt x="5738" y="9714"/>
                  </a:lnTo>
                  <a:lnTo>
                    <a:pt x="5738" y="8995"/>
                  </a:lnTo>
                  <a:cubicBezTo>
                    <a:pt x="5862" y="9011"/>
                    <a:pt x="6006" y="9019"/>
                    <a:pt x="6149" y="9019"/>
                  </a:cubicBezTo>
                  <a:cubicBezTo>
                    <a:pt x="6292" y="9019"/>
                    <a:pt x="6436" y="9011"/>
                    <a:pt x="6560" y="8995"/>
                  </a:cubicBezTo>
                  <a:close/>
                  <a:moveTo>
                    <a:pt x="4058" y="10279"/>
                  </a:moveTo>
                  <a:lnTo>
                    <a:pt x="5478" y="13120"/>
                  </a:lnTo>
                  <a:lnTo>
                    <a:pt x="823" y="13120"/>
                  </a:lnTo>
                  <a:cubicBezTo>
                    <a:pt x="915" y="12024"/>
                    <a:pt x="1645" y="11091"/>
                    <a:pt x="2695" y="10739"/>
                  </a:cubicBezTo>
                  <a:lnTo>
                    <a:pt x="4058" y="10279"/>
                  </a:lnTo>
                  <a:close/>
                  <a:moveTo>
                    <a:pt x="8218" y="10290"/>
                  </a:moveTo>
                  <a:lnTo>
                    <a:pt x="9582" y="10753"/>
                  </a:lnTo>
                  <a:cubicBezTo>
                    <a:pt x="10628" y="11102"/>
                    <a:pt x="11351" y="12038"/>
                    <a:pt x="11440" y="13120"/>
                  </a:cubicBezTo>
                  <a:lnTo>
                    <a:pt x="10639" y="13120"/>
                  </a:lnTo>
                  <a:lnTo>
                    <a:pt x="10639" y="12308"/>
                  </a:lnTo>
                  <a:lnTo>
                    <a:pt x="9817" y="12308"/>
                  </a:lnTo>
                  <a:lnTo>
                    <a:pt x="9817" y="13120"/>
                  </a:lnTo>
                  <a:lnTo>
                    <a:pt x="9005" y="13120"/>
                  </a:lnTo>
                  <a:lnTo>
                    <a:pt x="9005" y="12308"/>
                  </a:lnTo>
                  <a:lnTo>
                    <a:pt x="8194" y="12308"/>
                  </a:lnTo>
                  <a:lnTo>
                    <a:pt x="8194" y="13120"/>
                  </a:lnTo>
                  <a:lnTo>
                    <a:pt x="6809" y="13120"/>
                  </a:lnTo>
                  <a:lnTo>
                    <a:pt x="8218" y="10290"/>
                  </a:lnTo>
                  <a:close/>
                  <a:moveTo>
                    <a:pt x="6138" y="0"/>
                  </a:moveTo>
                  <a:cubicBezTo>
                    <a:pt x="5172" y="0"/>
                    <a:pt x="4205" y="327"/>
                    <a:pt x="3417" y="980"/>
                  </a:cubicBezTo>
                  <a:lnTo>
                    <a:pt x="3190" y="1172"/>
                  </a:lnTo>
                  <a:lnTo>
                    <a:pt x="3574" y="2129"/>
                  </a:lnTo>
                  <a:cubicBezTo>
                    <a:pt x="2616" y="2895"/>
                    <a:pt x="2040" y="4069"/>
                    <a:pt x="2040" y="5319"/>
                  </a:cubicBezTo>
                  <a:lnTo>
                    <a:pt x="2040" y="10120"/>
                  </a:lnTo>
                  <a:cubicBezTo>
                    <a:pt x="801" y="10696"/>
                    <a:pt x="1" y="11946"/>
                    <a:pt x="1" y="13344"/>
                  </a:cubicBezTo>
                  <a:lnTo>
                    <a:pt x="1" y="13931"/>
                  </a:lnTo>
                  <a:lnTo>
                    <a:pt x="12276" y="13931"/>
                  </a:lnTo>
                  <a:lnTo>
                    <a:pt x="12276" y="13344"/>
                  </a:lnTo>
                  <a:cubicBezTo>
                    <a:pt x="12276" y="11946"/>
                    <a:pt x="11464" y="10696"/>
                    <a:pt x="10233" y="10120"/>
                  </a:cubicBezTo>
                  <a:lnTo>
                    <a:pt x="10233" y="5319"/>
                  </a:lnTo>
                  <a:cubicBezTo>
                    <a:pt x="10233" y="4069"/>
                    <a:pt x="9660" y="2895"/>
                    <a:pt x="8692" y="2129"/>
                  </a:cubicBezTo>
                  <a:lnTo>
                    <a:pt x="9084" y="1172"/>
                  </a:lnTo>
                  <a:lnTo>
                    <a:pt x="8859" y="980"/>
                  </a:lnTo>
                  <a:cubicBezTo>
                    <a:pt x="8071" y="327"/>
                    <a:pt x="7104"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31"/>
          <p:cNvGrpSpPr/>
          <p:nvPr/>
        </p:nvGrpSpPr>
        <p:grpSpPr>
          <a:xfrm>
            <a:off x="1454688" y="2890829"/>
            <a:ext cx="352800" cy="342125"/>
            <a:chOff x="1794763" y="2140100"/>
            <a:chExt cx="352800" cy="342125"/>
          </a:xfrm>
        </p:grpSpPr>
        <p:sp>
          <p:nvSpPr>
            <p:cNvPr id="443" name="Google Shape;443;p31"/>
            <p:cNvSpPr/>
            <p:nvPr/>
          </p:nvSpPr>
          <p:spPr>
            <a:xfrm>
              <a:off x="1794763" y="2308075"/>
              <a:ext cx="352800" cy="174150"/>
            </a:xfrm>
            <a:custGeom>
              <a:avLst/>
              <a:gdLst/>
              <a:ahLst/>
              <a:cxnLst/>
              <a:rect l="l" t="t" r="r" b="b"/>
              <a:pathLst>
                <a:path w="14112" h="6966" extrusionOk="0">
                  <a:moveTo>
                    <a:pt x="4613" y="1170"/>
                  </a:moveTo>
                  <a:cubicBezTo>
                    <a:pt x="5228" y="1170"/>
                    <a:pt x="5830" y="1503"/>
                    <a:pt x="6132" y="2108"/>
                  </a:cubicBezTo>
                  <a:lnTo>
                    <a:pt x="6303" y="2446"/>
                  </a:lnTo>
                  <a:lnTo>
                    <a:pt x="8172" y="2446"/>
                  </a:lnTo>
                  <a:cubicBezTo>
                    <a:pt x="8399" y="2446"/>
                    <a:pt x="8588" y="2613"/>
                    <a:pt x="8602" y="2841"/>
                  </a:cubicBezTo>
                  <a:cubicBezTo>
                    <a:pt x="8613" y="3065"/>
                    <a:pt x="8421" y="3268"/>
                    <a:pt x="8196" y="3268"/>
                  </a:cubicBezTo>
                  <a:lnTo>
                    <a:pt x="5332" y="3268"/>
                  </a:lnTo>
                  <a:lnTo>
                    <a:pt x="5332" y="4101"/>
                  </a:lnTo>
                  <a:lnTo>
                    <a:pt x="8713" y="4101"/>
                  </a:lnTo>
                  <a:cubicBezTo>
                    <a:pt x="9232" y="3798"/>
                    <a:pt x="11791" y="2310"/>
                    <a:pt x="12354" y="1983"/>
                  </a:cubicBezTo>
                  <a:lnTo>
                    <a:pt x="12375" y="1972"/>
                  </a:lnTo>
                  <a:cubicBezTo>
                    <a:pt x="12453" y="1917"/>
                    <a:pt x="12545" y="1890"/>
                    <a:pt x="12635" y="1890"/>
                  </a:cubicBezTo>
                  <a:cubicBezTo>
                    <a:pt x="12767" y="1890"/>
                    <a:pt x="12897" y="1948"/>
                    <a:pt x="12984" y="2062"/>
                  </a:cubicBezTo>
                  <a:cubicBezTo>
                    <a:pt x="13143" y="2254"/>
                    <a:pt x="13119" y="2535"/>
                    <a:pt x="12916" y="2695"/>
                  </a:cubicBezTo>
                  <a:lnTo>
                    <a:pt x="10392" y="4734"/>
                  </a:lnTo>
                  <a:cubicBezTo>
                    <a:pt x="9360" y="5556"/>
                    <a:pt x="8108" y="5982"/>
                    <a:pt x="6842" y="5982"/>
                  </a:cubicBezTo>
                  <a:cubicBezTo>
                    <a:pt x="6061" y="5982"/>
                    <a:pt x="5275" y="5820"/>
                    <a:pt x="4531" y="5489"/>
                  </a:cubicBezTo>
                  <a:lnTo>
                    <a:pt x="4193" y="5332"/>
                  </a:lnTo>
                  <a:lnTo>
                    <a:pt x="2481" y="5332"/>
                  </a:lnTo>
                  <a:lnTo>
                    <a:pt x="2481" y="1634"/>
                  </a:lnTo>
                  <a:lnTo>
                    <a:pt x="3438" y="1634"/>
                  </a:lnTo>
                  <a:lnTo>
                    <a:pt x="3552" y="1545"/>
                  </a:lnTo>
                  <a:cubicBezTo>
                    <a:pt x="3869" y="1291"/>
                    <a:pt x="4243" y="1170"/>
                    <a:pt x="4613" y="1170"/>
                  </a:cubicBezTo>
                  <a:close/>
                  <a:moveTo>
                    <a:pt x="1637" y="812"/>
                  </a:moveTo>
                  <a:lnTo>
                    <a:pt x="1637" y="6143"/>
                  </a:lnTo>
                  <a:lnTo>
                    <a:pt x="825" y="6143"/>
                  </a:lnTo>
                  <a:lnTo>
                    <a:pt x="825" y="812"/>
                  </a:lnTo>
                  <a:close/>
                  <a:moveTo>
                    <a:pt x="0" y="0"/>
                  </a:moveTo>
                  <a:lnTo>
                    <a:pt x="0" y="6966"/>
                  </a:lnTo>
                  <a:lnTo>
                    <a:pt x="2448" y="6966"/>
                  </a:lnTo>
                  <a:lnTo>
                    <a:pt x="2448" y="6143"/>
                  </a:lnTo>
                  <a:lnTo>
                    <a:pt x="4003" y="6143"/>
                  </a:lnTo>
                  <a:cubicBezTo>
                    <a:pt x="4003" y="6150"/>
                    <a:pt x="5230" y="6807"/>
                    <a:pt x="6920" y="6807"/>
                  </a:cubicBezTo>
                  <a:cubicBezTo>
                    <a:pt x="8113" y="6807"/>
                    <a:pt x="9537" y="6479"/>
                    <a:pt x="10923" y="5364"/>
                  </a:cubicBezTo>
                  <a:lnTo>
                    <a:pt x="13457" y="3314"/>
                  </a:lnTo>
                  <a:cubicBezTo>
                    <a:pt x="14022" y="2873"/>
                    <a:pt x="14112" y="2072"/>
                    <a:pt x="13660" y="1521"/>
                  </a:cubicBezTo>
                  <a:cubicBezTo>
                    <a:pt x="13408" y="1208"/>
                    <a:pt x="13033" y="1043"/>
                    <a:pt x="12656" y="1043"/>
                  </a:cubicBezTo>
                  <a:cubicBezTo>
                    <a:pt x="12410" y="1043"/>
                    <a:pt x="12162" y="1114"/>
                    <a:pt x="11948" y="1261"/>
                  </a:cubicBezTo>
                  <a:lnTo>
                    <a:pt x="9424" y="2738"/>
                  </a:lnTo>
                  <a:cubicBezTo>
                    <a:pt x="9356" y="2118"/>
                    <a:pt x="8837" y="1634"/>
                    <a:pt x="8196" y="1634"/>
                  </a:cubicBezTo>
                  <a:lnTo>
                    <a:pt x="6776" y="1634"/>
                  </a:lnTo>
                  <a:cubicBezTo>
                    <a:pt x="6309" y="809"/>
                    <a:pt x="5453" y="353"/>
                    <a:pt x="4579" y="353"/>
                  </a:cubicBezTo>
                  <a:cubicBezTo>
                    <a:pt x="4081" y="353"/>
                    <a:pt x="3577" y="501"/>
                    <a:pt x="3135" y="812"/>
                  </a:cubicBezTo>
                  <a:lnTo>
                    <a:pt x="2448" y="812"/>
                  </a:lnTo>
                  <a:lnTo>
                    <a:pt x="24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1938188" y="2140100"/>
              <a:ext cx="204850" cy="178150"/>
            </a:xfrm>
            <a:custGeom>
              <a:avLst/>
              <a:gdLst/>
              <a:ahLst/>
              <a:cxnLst/>
              <a:rect l="l" t="t" r="r" b="b"/>
              <a:pathLst>
                <a:path w="8194" h="7126" extrusionOk="0">
                  <a:moveTo>
                    <a:pt x="2876" y="1139"/>
                  </a:moveTo>
                  <a:cubicBezTo>
                    <a:pt x="3766" y="2053"/>
                    <a:pt x="4926" y="3484"/>
                    <a:pt x="4926" y="4261"/>
                  </a:cubicBezTo>
                  <a:cubicBezTo>
                    <a:pt x="4926" y="5389"/>
                    <a:pt x="4001" y="6303"/>
                    <a:pt x="2876" y="6303"/>
                  </a:cubicBezTo>
                  <a:cubicBezTo>
                    <a:pt x="1748" y="6303"/>
                    <a:pt x="823" y="5389"/>
                    <a:pt x="823" y="4261"/>
                  </a:cubicBezTo>
                  <a:cubicBezTo>
                    <a:pt x="823" y="3484"/>
                    <a:pt x="1986" y="2053"/>
                    <a:pt x="2876" y="1139"/>
                  </a:cubicBezTo>
                  <a:close/>
                  <a:moveTo>
                    <a:pt x="5986" y="2787"/>
                  </a:moveTo>
                  <a:cubicBezTo>
                    <a:pt x="6638" y="3463"/>
                    <a:pt x="7382" y="4420"/>
                    <a:pt x="7382" y="4915"/>
                  </a:cubicBezTo>
                  <a:cubicBezTo>
                    <a:pt x="7382" y="5681"/>
                    <a:pt x="6752" y="6303"/>
                    <a:pt x="5986" y="6303"/>
                  </a:cubicBezTo>
                  <a:cubicBezTo>
                    <a:pt x="5670" y="6303"/>
                    <a:pt x="5378" y="6200"/>
                    <a:pt x="5140" y="6019"/>
                  </a:cubicBezTo>
                  <a:cubicBezTo>
                    <a:pt x="5513" y="5535"/>
                    <a:pt x="5737" y="4915"/>
                    <a:pt x="5737" y="4261"/>
                  </a:cubicBezTo>
                  <a:cubicBezTo>
                    <a:pt x="5737" y="3979"/>
                    <a:pt x="5659" y="3666"/>
                    <a:pt x="5513" y="3314"/>
                  </a:cubicBezTo>
                  <a:cubicBezTo>
                    <a:pt x="5681" y="3111"/>
                    <a:pt x="5851" y="2933"/>
                    <a:pt x="5986" y="2787"/>
                  </a:cubicBezTo>
                  <a:close/>
                  <a:moveTo>
                    <a:pt x="2876" y="0"/>
                  </a:moveTo>
                  <a:lnTo>
                    <a:pt x="2594" y="271"/>
                  </a:lnTo>
                  <a:cubicBezTo>
                    <a:pt x="2570" y="295"/>
                    <a:pt x="1951" y="880"/>
                    <a:pt x="1331" y="1648"/>
                  </a:cubicBezTo>
                  <a:cubicBezTo>
                    <a:pt x="452" y="2719"/>
                    <a:pt x="0" y="3598"/>
                    <a:pt x="0" y="4261"/>
                  </a:cubicBezTo>
                  <a:cubicBezTo>
                    <a:pt x="0" y="5840"/>
                    <a:pt x="1296" y="7125"/>
                    <a:pt x="2876" y="7125"/>
                  </a:cubicBezTo>
                  <a:cubicBezTo>
                    <a:pt x="3495" y="7125"/>
                    <a:pt x="4068" y="6922"/>
                    <a:pt x="4542" y="6584"/>
                  </a:cubicBezTo>
                  <a:cubicBezTo>
                    <a:pt x="4937" y="6933"/>
                    <a:pt x="5445" y="7125"/>
                    <a:pt x="5986" y="7125"/>
                  </a:cubicBezTo>
                  <a:cubicBezTo>
                    <a:pt x="7204" y="7125"/>
                    <a:pt x="8194" y="6133"/>
                    <a:pt x="8194" y="4915"/>
                  </a:cubicBezTo>
                  <a:cubicBezTo>
                    <a:pt x="8194" y="4396"/>
                    <a:pt x="7869" y="3744"/>
                    <a:pt x="7204" y="2933"/>
                  </a:cubicBezTo>
                  <a:cubicBezTo>
                    <a:pt x="6741" y="2367"/>
                    <a:pt x="6289" y="1929"/>
                    <a:pt x="6268" y="1918"/>
                  </a:cubicBezTo>
                  <a:lnTo>
                    <a:pt x="5986" y="1648"/>
                  </a:lnTo>
                  <a:cubicBezTo>
                    <a:pt x="5716" y="1907"/>
                    <a:pt x="5478" y="2110"/>
                    <a:pt x="5083" y="2559"/>
                  </a:cubicBezTo>
                  <a:cubicBezTo>
                    <a:pt x="4904" y="2267"/>
                    <a:pt x="4677" y="1962"/>
                    <a:pt x="4420" y="1648"/>
                  </a:cubicBezTo>
                  <a:cubicBezTo>
                    <a:pt x="3798" y="880"/>
                    <a:pt x="3179" y="295"/>
                    <a:pt x="3157" y="271"/>
                  </a:cubicBezTo>
                  <a:lnTo>
                    <a:pt x="28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896"/>
        <p:cNvGrpSpPr/>
        <p:nvPr/>
      </p:nvGrpSpPr>
      <p:grpSpPr>
        <a:xfrm>
          <a:off x="0" y="0"/>
          <a:ext cx="0" cy="0"/>
          <a:chOff x="0" y="0"/>
          <a:chExt cx="0" cy="0"/>
        </a:xfrm>
      </p:grpSpPr>
      <p:grpSp>
        <p:nvGrpSpPr>
          <p:cNvPr id="7897" name="Google Shape;7897;p58"/>
          <p:cNvGrpSpPr/>
          <p:nvPr/>
        </p:nvGrpSpPr>
        <p:grpSpPr>
          <a:xfrm>
            <a:off x="2100560" y="3398663"/>
            <a:ext cx="1102891" cy="760337"/>
            <a:chOff x="4967783" y="2151471"/>
            <a:chExt cx="3920692" cy="2702940"/>
          </a:xfrm>
        </p:grpSpPr>
        <p:grpSp>
          <p:nvGrpSpPr>
            <p:cNvPr id="7898" name="Google Shape;7898;p58"/>
            <p:cNvGrpSpPr/>
            <p:nvPr/>
          </p:nvGrpSpPr>
          <p:grpSpPr>
            <a:xfrm>
              <a:off x="5045709" y="2252109"/>
              <a:ext cx="3761071" cy="2501708"/>
              <a:chOff x="2691784" y="1805334"/>
              <a:chExt cx="3761071" cy="2501708"/>
            </a:xfrm>
          </p:grpSpPr>
          <p:sp>
            <p:nvSpPr>
              <p:cNvPr id="7899" name="Google Shape;7899;p5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58"/>
            <p:cNvGrpSpPr/>
            <p:nvPr/>
          </p:nvGrpSpPr>
          <p:grpSpPr>
            <a:xfrm>
              <a:off x="4967783" y="2151471"/>
              <a:ext cx="3920692" cy="2702940"/>
              <a:chOff x="2613858" y="1704696"/>
              <a:chExt cx="3920692" cy="2702940"/>
            </a:xfrm>
          </p:grpSpPr>
          <p:sp>
            <p:nvSpPr>
              <p:cNvPr id="7907" name="Google Shape;7907;p5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2" name="Google Shape;7912;p58"/>
          <p:cNvGrpSpPr/>
          <p:nvPr/>
        </p:nvGrpSpPr>
        <p:grpSpPr>
          <a:xfrm>
            <a:off x="3504468" y="1286940"/>
            <a:ext cx="1561911" cy="708580"/>
            <a:chOff x="3530532" y="1496185"/>
            <a:chExt cx="1561911" cy="708580"/>
          </a:xfrm>
        </p:grpSpPr>
        <p:grpSp>
          <p:nvGrpSpPr>
            <p:cNvPr id="7913" name="Google Shape;7913;p58"/>
            <p:cNvGrpSpPr/>
            <p:nvPr/>
          </p:nvGrpSpPr>
          <p:grpSpPr>
            <a:xfrm>
              <a:off x="3720318" y="1857562"/>
              <a:ext cx="1372125" cy="54"/>
              <a:chOff x="3720318" y="1857562"/>
              <a:chExt cx="1372125" cy="54"/>
            </a:xfrm>
          </p:grpSpPr>
          <p:cxnSp>
            <p:nvCxnSpPr>
              <p:cNvPr id="7914" name="Google Shape;7914;p58"/>
              <p:cNvCxnSpPr>
                <a:endCxn id="791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16" name="Google Shape;7916;p58"/>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17" name="Google Shape;7917;p58"/>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18" name="Google Shape;7918;p58"/>
              <p:cNvCxnSpPr>
                <a:stCxn id="791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19" name="Google Shape;7919;p58"/>
            <p:cNvGrpSpPr/>
            <p:nvPr/>
          </p:nvGrpSpPr>
          <p:grpSpPr>
            <a:xfrm>
              <a:off x="3567462" y="1496185"/>
              <a:ext cx="286587" cy="272914"/>
              <a:chOff x="3567462" y="1496185"/>
              <a:chExt cx="286587" cy="272914"/>
            </a:xfrm>
          </p:grpSpPr>
          <p:cxnSp>
            <p:nvCxnSpPr>
              <p:cNvPr id="7920" name="Google Shape;7920;p58"/>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21" name="Google Shape;7921;p58"/>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2" name="Google Shape;7922;p58"/>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8"/>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4" name="Google Shape;7924;p58"/>
            <p:cNvGrpSpPr/>
            <p:nvPr/>
          </p:nvGrpSpPr>
          <p:grpSpPr>
            <a:xfrm>
              <a:off x="3929014" y="1960574"/>
              <a:ext cx="286587" cy="242378"/>
              <a:chOff x="3929014" y="1960574"/>
              <a:chExt cx="286587" cy="242378"/>
            </a:xfrm>
          </p:grpSpPr>
          <p:cxnSp>
            <p:nvCxnSpPr>
              <p:cNvPr id="7925" name="Google Shape;7925;p58"/>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926" name="Google Shape;7926;p58"/>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8"/>
            <p:cNvGrpSpPr/>
            <p:nvPr/>
          </p:nvGrpSpPr>
          <p:grpSpPr>
            <a:xfrm>
              <a:off x="4290828" y="1496185"/>
              <a:ext cx="286587" cy="272914"/>
              <a:chOff x="4290828" y="1496185"/>
              <a:chExt cx="286587" cy="272914"/>
            </a:xfrm>
          </p:grpSpPr>
          <p:cxnSp>
            <p:nvCxnSpPr>
              <p:cNvPr id="7928" name="Google Shape;7928;p58"/>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29" name="Google Shape;7929;p58"/>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0" name="Google Shape;7930;p58"/>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8"/>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1" name="Google Shape;7931;p58"/>
            <p:cNvGrpSpPr/>
            <p:nvPr/>
          </p:nvGrpSpPr>
          <p:grpSpPr>
            <a:xfrm>
              <a:off x="4657726" y="1959674"/>
              <a:ext cx="286500" cy="245092"/>
              <a:chOff x="4657726" y="1959674"/>
              <a:chExt cx="286500" cy="245092"/>
            </a:xfrm>
          </p:grpSpPr>
          <p:cxnSp>
            <p:nvCxnSpPr>
              <p:cNvPr id="7932" name="Google Shape;7932;p58"/>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933" name="Google Shape;7933;p58"/>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4" name="Google Shape;7934;p58"/>
          <p:cNvGrpSpPr/>
          <p:nvPr/>
        </p:nvGrpSpPr>
        <p:grpSpPr>
          <a:xfrm>
            <a:off x="3486488" y="2149036"/>
            <a:ext cx="1597045" cy="378522"/>
            <a:chOff x="3512551" y="2358282"/>
            <a:chExt cx="1597045" cy="378522"/>
          </a:xfrm>
        </p:grpSpPr>
        <p:grpSp>
          <p:nvGrpSpPr>
            <p:cNvPr id="7935" name="Google Shape;7935;p58"/>
            <p:cNvGrpSpPr/>
            <p:nvPr/>
          </p:nvGrpSpPr>
          <p:grpSpPr>
            <a:xfrm>
              <a:off x="3738198" y="2553002"/>
              <a:ext cx="1145834" cy="117"/>
              <a:chOff x="3738198" y="2553002"/>
              <a:chExt cx="1145834" cy="117"/>
            </a:xfrm>
          </p:grpSpPr>
          <p:cxnSp>
            <p:nvCxnSpPr>
              <p:cNvPr id="7936" name="Google Shape;7936;p58"/>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37" name="Google Shape;7937;p58"/>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38" name="Google Shape;7938;p58"/>
              <p:cNvCxnSpPr>
                <a:stCxn id="7939" idx="6"/>
                <a:endCxn id="794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941" name="Google Shape;7941;p58"/>
            <p:cNvGrpSpPr/>
            <p:nvPr/>
          </p:nvGrpSpPr>
          <p:grpSpPr>
            <a:xfrm>
              <a:off x="3969644" y="2440153"/>
              <a:ext cx="225853" cy="296651"/>
              <a:chOff x="3969644" y="2440153"/>
              <a:chExt cx="225853" cy="296651"/>
            </a:xfrm>
          </p:grpSpPr>
          <p:cxnSp>
            <p:nvCxnSpPr>
              <p:cNvPr id="7942" name="Google Shape;7942;p58"/>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940" name="Google Shape;7940;p58"/>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8"/>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58"/>
            <p:cNvGrpSpPr/>
            <p:nvPr/>
          </p:nvGrpSpPr>
          <p:grpSpPr>
            <a:xfrm>
              <a:off x="4426818" y="2358282"/>
              <a:ext cx="225613" cy="307569"/>
              <a:chOff x="4426818" y="2358282"/>
              <a:chExt cx="225613" cy="307569"/>
            </a:xfrm>
          </p:grpSpPr>
          <p:cxnSp>
            <p:nvCxnSpPr>
              <p:cNvPr id="7945" name="Google Shape;7945;p58"/>
              <p:cNvCxnSpPr>
                <a:stCxn id="7946"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947" name="Google Shape;7947;p58"/>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8"/>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58"/>
            <p:cNvGrpSpPr/>
            <p:nvPr/>
          </p:nvGrpSpPr>
          <p:grpSpPr>
            <a:xfrm>
              <a:off x="4883984" y="2440153"/>
              <a:ext cx="225613" cy="296486"/>
              <a:chOff x="4883984" y="2440153"/>
              <a:chExt cx="225613" cy="296486"/>
            </a:xfrm>
          </p:grpSpPr>
          <p:cxnSp>
            <p:nvCxnSpPr>
              <p:cNvPr id="7949" name="Google Shape;7949;p58"/>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950" name="Google Shape;7950;p58"/>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8"/>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8"/>
            <p:cNvGrpSpPr/>
            <p:nvPr/>
          </p:nvGrpSpPr>
          <p:grpSpPr>
            <a:xfrm>
              <a:off x="3512551" y="2358356"/>
              <a:ext cx="225647" cy="307629"/>
              <a:chOff x="2182679" y="2005014"/>
              <a:chExt cx="792300" cy="1080158"/>
            </a:xfrm>
          </p:grpSpPr>
          <p:cxnSp>
            <p:nvCxnSpPr>
              <p:cNvPr id="7953" name="Google Shape;7953;p58"/>
              <p:cNvCxnSpPr>
                <a:stCxn id="795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939" name="Google Shape;7939;p58"/>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8"/>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5" name="Google Shape;7955;p58"/>
          <p:cNvGrpSpPr/>
          <p:nvPr/>
        </p:nvGrpSpPr>
        <p:grpSpPr>
          <a:xfrm>
            <a:off x="6846570" y="972834"/>
            <a:ext cx="1559809" cy="722610"/>
            <a:chOff x="634175" y="2986275"/>
            <a:chExt cx="3147949" cy="1458344"/>
          </a:xfrm>
        </p:grpSpPr>
        <p:cxnSp>
          <p:nvCxnSpPr>
            <p:cNvPr id="7956" name="Google Shape;7956;p58"/>
            <p:cNvCxnSpPr>
              <a:stCxn id="7957" idx="4"/>
              <a:endCxn id="795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59" name="Google Shape;7959;p58"/>
            <p:cNvCxnSpPr>
              <a:stCxn id="7958" idx="0"/>
              <a:endCxn id="796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61" name="Google Shape;7961;p58"/>
            <p:cNvCxnSpPr>
              <a:stCxn id="7960" idx="4"/>
              <a:endCxn id="796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63" name="Google Shape;7963;p58"/>
            <p:cNvCxnSpPr>
              <a:stCxn id="7962" idx="0"/>
              <a:endCxn id="796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64" name="Google Shape;7964;p58"/>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60" name="Google Shape;7960;p58"/>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57" name="Google Shape;7957;p58"/>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62" name="Google Shape;7962;p58"/>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58" name="Google Shape;7958;p58"/>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65" name="Google Shape;7965;p58"/>
          <p:cNvGrpSpPr/>
          <p:nvPr/>
        </p:nvGrpSpPr>
        <p:grpSpPr>
          <a:xfrm>
            <a:off x="3500360" y="2682741"/>
            <a:ext cx="1570719" cy="294123"/>
            <a:chOff x="998425" y="1182125"/>
            <a:chExt cx="1065400" cy="199500"/>
          </a:xfrm>
        </p:grpSpPr>
        <p:sp>
          <p:nvSpPr>
            <p:cNvPr id="7966" name="Google Shape;7966;p5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58"/>
          <p:cNvGrpSpPr/>
          <p:nvPr/>
        </p:nvGrpSpPr>
        <p:grpSpPr>
          <a:xfrm>
            <a:off x="6843616" y="1800228"/>
            <a:ext cx="1565716" cy="366729"/>
            <a:chOff x="1247650" y="2075423"/>
            <a:chExt cx="6648477" cy="1557238"/>
          </a:xfrm>
        </p:grpSpPr>
        <p:sp>
          <p:nvSpPr>
            <p:cNvPr id="7972" name="Google Shape;7972;p5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58"/>
          <p:cNvGrpSpPr/>
          <p:nvPr/>
        </p:nvGrpSpPr>
        <p:grpSpPr>
          <a:xfrm>
            <a:off x="6827928" y="2948932"/>
            <a:ext cx="1597092" cy="663663"/>
            <a:chOff x="6796238" y="3158184"/>
            <a:chExt cx="1630351" cy="677483"/>
          </a:xfrm>
        </p:grpSpPr>
        <p:cxnSp>
          <p:nvCxnSpPr>
            <p:cNvPr id="7979" name="Google Shape;7979;p58"/>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980" name="Google Shape;7980;p58"/>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981" name="Google Shape;7981;p58"/>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982" name="Google Shape;7982;p58"/>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983" name="Google Shape;7983;p58"/>
            <p:cNvGrpSpPr/>
            <p:nvPr/>
          </p:nvGrpSpPr>
          <p:grpSpPr>
            <a:xfrm>
              <a:off x="6796238" y="3311904"/>
              <a:ext cx="1630351" cy="377711"/>
              <a:chOff x="6796238" y="3311904"/>
              <a:chExt cx="1630351" cy="377711"/>
            </a:xfrm>
          </p:grpSpPr>
          <p:sp>
            <p:nvSpPr>
              <p:cNvPr id="7984" name="Google Shape;7984;p58"/>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8"/>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8"/>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7" name="Google Shape;7987;p58"/>
          <p:cNvGrpSpPr/>
          <p:nvPr/>
        </p:nvGrpSpPr>
        <p:grpSpPr>
          <a:xfrm>
            <a:off x="5349066" y="970435"/>
            <a:ext cx="1368606" cy="1593805"/>
            <a:chOff x="1839112" y="2209163"/>
            <a:chExt cx="1918159" cy="2233784"/>
          </a:xfrm>
        </p:grpSpPr>
        <p:sp>
          <p:nvSpPr>
            <p:cNvPr id="7988" name="Google Shape;7988;p58"/>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8"/>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8"/>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1" name="Google Shape;7991;p58"/>
            <p:cNvCxnSpPr>
              <a:stCxn id="7988" idx="6"/>
              <a:endCxn id="798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92" name="Google Shape;7992;p58"/>
            <p:cNvCxnSpPr>
              <a:stCxn id="7989" idx="4"/>
              <a:endCxn id="799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94" name="Google Shape;7994;p58"/>
            <p:cNvCxnSpPr>
              <a:stCxn id="7993" idx="6"/>
              <a:endCxn id="799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95" name="Google Shape;7995;p58"/>
            <p:cNvCxnSpPr>
              <a:stCxn id="7990" idx="4"/>
              <a:endCxn id="799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93" name="Google Shape;7993;p58"/>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8"/>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8"/>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8" name="Google Shape;7998;p58"/>
            <p:cNvCxnSpPr>
              <a:endCxn id="799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99" name="Google Shape;7999;p58"/>
          <p:cNvGrpSpPr/>
          <p:nvPr/>
        </p:nvGrpSpPr>
        <p:grpSpPr>
          <a:xfrm>
            <a:off x="3481439" y="976671"/>
            <a:ext cx="1637968" cy="154942"/>
            <a:chOff x="238125" y="2506075"/>
            <a:chExt cx="7115411" cy="673075"/>
          </a:xfrm>
        </p:grpSpPr>
        <p:sp>
          <p:nvSpPr>
            <p:cNvPr id="8000" name="Google Shape;8000;p5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58"/>
          <p:cNvGrpSpPr/>
          <p:nvPr/>
        </p:nvGrpSpPr>
        <p:grpSpPr>
          <a:xfrm>
            <a:off x="720124" y="1298269"/>
            <a:ext cx="2476762" cy="91743"/>
            <a:chOff x="1464850" y="436376"/>
            <a:chExt cx="6001362" cy="222300"/>
          </a:xfrm>
        </p:grpSpPr>
        <p:sp>
          <p:nvSpPr>
            <p:cNvPr id="8006" name="Google Shape;8006;p58"/>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8"/>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8"/>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8"/>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8"/>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11" name="Google Shape;8011;p58"/>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12" name="Google Shape;8012;p58"/>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13" name="Google Shape;8013;p58"/>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14" name="Google Shape;8014;p58"/>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15" name="Google Shape;8015;p58"/>
          <p:cNvGrpSpPr/>
          <p:nvPr/>
        </p:nvGrpSpPr>
        <p:grpSpPr>
          <a:xfrm>
            <a:off x="706391" y="2533734"/>
            <a:ext cx="1452862" cy="651872"/>
            <a:chOff x="803162" y="2667727"/>
            <a:chExt cx="1412054" cy="633562"/>
          </a:xfrm>
        </p:grpSpPr>
        <p:cxnSp>
          <p:nvCxnSpPr>
            <p:cNvPr id="8016" name="Google Shape;8016;p58"/>
            <p:cNvCxnSpPr>
              <a:stCxn id="8017" idx="2"/>
              <a:endCxn id="8018"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9" name="Google Shape;8019;p58"/>
            <p:cNvCxnSpPr>
              <a:stCxn id="8020" idx="0"/>
              <a:endCxn id="8017"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1" name="Google Shape;8021;p58"/>
            <p:cNvCxnSpPr>
              <a:stCxn id="8020" idx="2"/>
              <a:endCxn id="8022"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3" name="Google Shape;8023;p58"/>
            <p:cNvCxnSpPr>
              <a:stCxn id="8024" idx="0"/>
              <a:endCxn id="8020"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5" name="Google Shape;8025;p58"/>
            <p:cNvCxnSpPr>
              <a:stCxn id="8018" idx="2"/>
              <a:endCxn id="8026"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27" name="Google Shape;8027;p58"/>
            <p:cNvCxnSpPr>
              <a:stCxn id="8028" idx="0"/>
              <a:endCxn id="8018"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024" name="Google Shape;8024;p58"/>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2" name="Google Shape;8022;p58"/>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8" name="Google Shape;8028;p58"/>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6" name="Google Shape;8026;p58"/>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8" name="Google Shape;8018;p58"/>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20" name="Google Shape;8020;p58"/>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7" name="Google Shape;8017;p58"/>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29" name="Google Shape;8029;p58"/>
          <p:cNvGrpSpPr/>
          <p:nvPr/>
        </p:nvGrpSpPr>
        <p:grpSpPr>
          <a:xfrm>
            <a:off x="706383" y="969273"/>
            <a:ext cx="2518423" cy="209218"/>
            <a:chOff x="803154" y="1111966"/>
            <a:chExt cx="2447684" cy="203341"/>
          </a:xfrm>
        </p:grpSpPr>
        <p:grpSp>
          <p:nvGrpSpPr>
            <p:cNvPr id="8030" name="Google Shape;8030;p58"/>
            <p:cNvGrpSpPr/>
            <p:nvPr/>
          </p:nvGrpSpPr>
          <p:grpSpPr>
            <a:xfrm>
              <a:off x="1958180" y="1111966"/>
              <a:ext cx="588019" cy="121396"/>
              <a:chOff x="4808316" y="2800065"/>
              <a:chExt cx="1999386" cy="412910"/>
            </a:xfrm>
          </p:grpSpPr>
          <p:sp>
            <p:nvSpPr>
              <p:cNvPr id="8031" name="Google Shape;8031;p58"/>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2" name="Google Shape;8032;p58"/>
              <p:cNvGrpSpPr/>
              <p:nvPr/>
            </p:nvGrpSpPr>
            <p:grpSpPr>
              <a:xfrm>
                <a:off x="4808316" y="2800065"/>
                <a:ext cx="92400" cy="411825"/>
                <a:chOff x="845575" y="2563700"/>
                <a:chExt cx="92400" cy="411825"/>
              </a:xfrm>
            </p:grpSpPr>
            <p:cxnSp>
              <p:nvCxnSpPr>
                <p:cNvPr id="8033" name="Google Shape;8033;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4" name="Google Shape;8034;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035" name="Google Shape;8035;p58"/>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8036" name="Google Shape;8036;p58"/>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7" name="Google Shape;8037;p58"/>
            <p:cNvGrpSpPr/>
            <p:nvPr/>
          </p:nvGrpSpPr>
          <p:grpSpPr>
            <a:xfrm>
              <a:off x="803154" y="1112063"/>
              <a:ext cx="591111" cy="121410"/>
              <a:chOff x="803154" y="1112063"/>
              <a:chExt cx="591111" cy="121410"/>
            </a:xfrm>
          </p:grpSpPr>
          <p:grpSp>
            <p:nvGrpSpPr>
              <p:cNvPr id="8038" name="Google Shape;8038;p58"/>
              <p:cNvGrpSpPr/>
              <p:nvPr/>
            </p:nvGrpSpPr>
            <p:grpSpPr>
              <a:xfrm>
                <a:off x="803154" y="1112063"/>
                <a:ext cx="27174" cy="121091"/>
                <a:chOff x="845575" y="2563700"/>
                <a:chExt cx="92400" cy="411825"/>
              </a:xfrm>
            </p:grpSpPr>
            <p:cxnSp>
              <p:nvCxnSpPr>
                <p:cNvPr id="8039" name="Google Shape;8039;p5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40" name="Google Shape;8040;p5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1" name="Google Shape;8041;p58"/>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8"/>
            <p:cNvGrpSpPr/>
            <p:nvPr/>
          </p:nvGrpSpPr>
          <p:grpSpPr>
            <a:xfrm>
              <a:off x="1381934" y="1194217"/>
              <a:ext cx="588259" cy="121091"/>
              <a:chOff x="1381934" y="1194217"/>
              <a:chExt cx="588259" cy="121091"/>
            </a:xfrm>
          </p:grpSpPr>
          <p:grpSp>
            <p:nvGrpSpPr>
              <p:cNvPr id="8043" name="Google Shape;8043;p58"/>
              <p:cNvGrpSpPr/>
              <p:nvPr/>
            </p:nvGrpSpPr>
            <p:grpSpPr>
              <a:xfrm rot="10800000">
                <a:off x="1381934" y="1194217"/>
                <a:ext cx="27174" cy="121091"/>
                <a:chOff x="2070100" y="2563700"/>
                <a:chExt cx="92400" cy="411825"/>
              </a:xfrm>
            </p:grpSpPr>
            <p:cxnSp>
              <p:nvCxnSpPr>
                <p:cNvPr id="8044" name="Google Shape;8044;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45" name="Google Shape;8045;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6" name="Google Shape;8046;p58"/>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58"/>
            <p:cNvGrpSpPr/>
            <p:nvPr/>
          </p:nvGrpSpPr>
          <p:grpSpPr>
            <a:xfrm>
              <a:off x="2532104" y="1194217"/>
              <a:ext cx="704905" cy="121091"/>
              <a:chOff x="2532104" y="1194217"/>
              <a:chExt cx="704905" cy="121091"/>
            </a:xfrm>
          </p:grpSpPr>
          <p:grpSp>
            <p:nvGrpSpPr>
              <p:cNvPr id="8048" name="Google Shape;8048;p58"/>
              <p:cNvGrpSpPr/>
              <p:nvPr/>
            </p:nvGrpSpPr>
            <p:grpSpPr>
              <a:xfrm rot="10800000">
                <a:off x="2532104" y="1194217"/>
                <a:ext cx="27174" cy="121091"/>
                <a:chOff x="2070100" y="2563700"/>
                <a:chExt cx="92400" cy="411825"/>
              </a:xfrm>
            </p:grpSpPr>
            <p:cxnSp>
              <p:nvCxnSpPr>
                <p:cNvPr id="8049" name="Google Shape;8049;p5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50" name="Google Shape;8050;p5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1" name="Google Shape;8051;p58"/>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2" name="Google Shape;8052;p58"/>
          <p:cNvGrpSpPr/>
          <p:nvPr/>
        </p:nvGrpSpPr>
        <p:grpSpPr>
          <a:xfrm>
            <a:off x="3499403" y="3665904"/>
            <a:ext cx="1567778" cy="491677"/>
            <a:chOff x="5194708" y="3484366"/>
            <a:chExt cx="3148148" cy="987304"/>
          </a:xfrm>
        </p:grpSpPr>
        <p:grpSp>
          <p:nvGrpSpPr>
            <p:cNvPr id="8053" name="Google Shape;8053;p58"/>
            <p:cNvGrpSpPr/>
            <p:nvPr/>
          </p:nvGrpSpPr>
          <p:grpSpPr>
            <a:xfrm>
              <a:off x="7531521" y="3484366"/>
              <a:ext cx="811335" cy="987304"/>
              <a:chOff x="3379425" y="1617275"/>
              <a:chExt cx="1090650" cy="1327200"/>
            </a:xfrm>
          </p:grpSpPr>
          <p:sp>
            <p:nvSpPr>
              <p:cNvPr id="8054" name="Google Shape;8054;p5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8"/>
            <p:cNvGrpSpPr/>
            <p:nvPr/>
          </p:nvGrpSpPr>
          <p:grpSpPr>
            <a:xfrm>
              <a:off x="6752546" y="3484366"/>
              <a:ext cx="811428" cy="987304"/>
              <a:chOff x="2332275" y="1617275"/>
              <a:chExt cx="1090775" cy="1327200"/>
            </a:xfrm>
          </p:grpSpPr>
          <p:sp>
            <p:nvSpPr>
              <p:cNvPr id="8058" name="Google Shape;8058;p5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58"/>
            <p:cNvGrpSpPr/>
            <p:nvPr/>
          </p:nvGrpSpPr>
          <p:grpSpPr>
            <a:xfrm>
              <a:off x="5973664" y="3484366"/>
              <a:ext cx="811335" cy="987304"/>
              <a:chOff x="1285250" y="1617275"/>
              <a:chExt cx="1090650" cy="1327200"/>
            </a:xfrm>
          </p:grpSpPr>
          <p:sp>
            <p:nvSpPr>
              <p:cNvPr id="8062" name="Google Shape;8062;p5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58"/>
            <p:cNvGrpSpPr/>
            <p:nvPr/>
          </p:nvGrpSpPr>
          <p:grpSpPr>
            <a:xfrm>
              <a:off x="5194708" y="3484366"/>
              <a:ext cx="811409" cy="987304"/>
              <a:chOff x="238125" y="1617275"/>
              <a:chExt cx="1090750" cy="1327200"/>
            </a:xfrm>
          </p:grpSpPr>
          <p:sp>
            <p:nvSpPr>
              <p:cNvPr id="8066" name="Google Shape;8066;p5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9" name="Google Shape;8069;p58"/>
          <p:cNvGrpSpPr/>
          <p:nvPr/>
        </p:nvGrpSpPr>
        <p:grpSpPr>
          <a:xfrm>
            <a:off x="3460012" y="3146315"/>
            <a:ext cx="1616964" cy="346256"/>
            <a:chOff x="1808063" y="4294338"/>
            <a:chExt cx="3370782" cy="721817"/>
          </a:xfrm>
        </p:grpSpPr>
        <p:sp>
          <p:nvSpPr>
            <p:cNvPr id="8070" name="Google Shape;8070;p5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58"/>
          <p:cNvGrpSpPr/>
          <p:nvPr/>
        </p:nvGrpSpPr>
        <p:grpSpPr>
          <a:xfrm>
            <a:off x="738224" y="3432344"/>
            <a:ext cx="1295882" cy="646587"/>
            <a:chOff x="834100" y="3642869"/>
            <a:chExt cx="1259483" cy="628426"/>
          </a:xfrm>
        </p:grpSpPr>
        <p:sp>
          <p:nvSpPr>
            <p:cNvPr id="8081" name="Google Shape;8081;p58"/>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8"/>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8"/>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8"/>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8"/>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8"/>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8"/>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8"/>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8"/>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8"/>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8"/>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8"/>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8"/>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8"/>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8"/>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8"/>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8"/>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8"/>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6" name="Google Shape;8106;p58"/>
            <p:cNvGrpSpPr/>
            <p:nvPr/>
          </p:nvGrpSpPr>
          <p:grpSpPr>
            <a:xfrm>
              <a:off x="1360364" y="3847835"/>
              <a:ext cx="208119" cy="224359"/>
              <a:chOff x="1360769" y="3847100"/>
              <a:chExt cx="208119" cy="224359"/>
            </a:xfrm>
          </p:grpSpPr>
          <p:sp>
            <p:nvSpPr>
              <p:cNvPr id="8107" name="Google Shape;8107;p58"/>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8"/>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8"/>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8"/>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8"/>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8"/>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8"/>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8"/>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8"/>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8"/>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8"/>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8"/>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8"/>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8"/>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8"/>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7" name="Google Shape;8127;p58"/>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8"/>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8"/>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8"/>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8"/>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8"/>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8"/>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8"/>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8"/>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58"/>
          <p:cNvGrpSpPr/>
          <p:nvPr/>
        </p:nvGrpSpPr>
        <p:grpSpPr>
          <a:xfrm rot="5400000">
            <a:off x="5951337" y="3228841"/>
            <a:ext cx="164064" cy="1414916"/>
            <a:chOff x="4428249" y="1369375"/>
            <a:chExt cx="36905" cy="429569"/>
          </a:xfrm>
        </p:grpSpPr>
        <p:sp>
          <p:nvSpPr>
            <p:cNvPr id="8142" name="Google Shape;8142;p58"/>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8"/>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8"/>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8"/>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8"/>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8"/>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8"/>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8"/>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8"/>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8"/>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8"/>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8"/>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8"/>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8"/>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8"/>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8"/>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8"/>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8"/>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8"/>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8"/>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8"/>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8"/>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8"/>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8"/>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8"/>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8"/>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8"/>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8"/>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8"/>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8"/>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8"/>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8"/>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8"/>
          <p:cNvGrpSpPr/>
          <p:nvPr/>
        </p:nvGrpSpPr>
        <p:grpSpPr>
          <a:xfrm rot="10800000" flipH="1">
            <a:off x="5323766" y="2817385"/>
            <a:ext cx="1419207" cy="24808"/>
            <a:chOff x="219558" y="4738465"/>
            <a:chExt cx="5852400" cy="102300"/>
          </a:xfrm>
        </p:grpSpPr>
        <p:cxnSp>
          <p:nvCxnSpPr>
            <p:cNvPr id="8175" name="Google Shape;8175;p58"/>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76" name="Google Shape;8176;p58"/>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8"/>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8"/>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8"/>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8"/>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8"/>
          <p:cNvGrpSpPr/>
          <p:nvPr/>
        </p:nvGrpSpPr>
        <p:grpSpPr>
          <a:xfrm>
            <a:off x="5335084" y="3190448"/>
            <a:ext cx="1396570" cy="385016"/>
            <a:chOff x="5286284" y="2966544"/>
            <a:chExt cx="1396570" cy="385016"/>
          </a:xfrm>
        </p:grpSpPr>
        <p:cxnSp>
          <p:nvCxnSpPr>
            <p:cNvPr id="8182" name="Google Shape;8182;p58"/>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83" name="Google Shape;8183;p58"/>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84" name="Google Shape;8184;p58"/>
            <p:cNvGrpSpPr/>
            <p:nvPr/>
          </p:nvGrpSpPr>
          <p:grpSpPr>
            <a:xfrm>
              <a:off x="5287688" y="3173364"/>
              <a:ext cx="1395166" cy="74015"/>
              <a:chOff x="5287688" y="3173364"/>
              <a:chExt cx="1395166" cy="74015"/>
            </a:xfrm>
          </p:grpSpPr>
          <p:cxnSp>
            <p:nvCxnSpPr>
              <p:cNvPr id="8185" name="Google Shape;8185;p58"/>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86" name="Google Shape;8186;p58"/>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187" name="Google Shape;8187;p58"/>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88" name="Google Shape;8188;p58"/>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89" name="Google Shape;8189;p58"/>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90" name="Google Shape;8190;p58"/>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91" name="Google Shape;8191;p58"/>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92" name="Google Shape;8192;p58"/>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193" name="Google Shape;8193;p58"/>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94" name="Google Shape;8194;p58"/>
          <p:cNvGrpSpPr/>
          <p:nvPr/>
        </p:nvGrpSpPr>
        <p:grpSpPr>
          <a:xfrm>
            <a:off x="2021150" y="1609224"/>
            <a:ext cx="1182276" cy="662027"/>
            <a:chOff x="2029517" y="1732295"/>
            <a:chExt cx="1149068" cy="643432"/>
          </a:xfrm>
        </p:grpSpPr>
        <p:grpSp>
          <p:nvGrpSpPr>
            <p:cNvPr id="8195" name="Google Shape;8195;p58"/>
            <p:cNvGrpSpPr/>
            <p:nvPr/>
          </p:nvGrpSpPr>
          <p:grpSpPr>
            <a:xfrm>
              <a:off x="2708660" y="1746937"/>
              <a:ext cx="455427" cy="244429"/>
              <a:chOff x="2700693" y="1746937"/>
              <a:chExt cx="455427" cy="244429"/>
            </a:xfrm>
          </p:grpSpPr>
          <p:grpSp>
            <p:nvGrpSpPr>
              <p:cNvPr id="8196" name="Google Shape;8196;p58"/>
              <p:cNvGrpSpPr/>
              <p:nvPr/>
            </p:nvGrpSpPr>
            <p:grpSpPr>
              <a:xfrm>
                <a:off x="2905682" y="1782817"/>
                <a:ext cx="250438" cy="208549"/>
                <a:chOff x="2905682" y="1782817"/>
                <a:chExt cx="250438" cy="208549"/>
              </a:xfrm>
            </p:grpSpPr>
            <p:cxnSp>
              <p:nvCxnSpPr>
                <p:cNvPr id="8197" name="Google Shape;8197;p58"/>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8" name="Google Shape;8198;p58"/>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8"/>
              <p:cNvGrpSpPr/>
              <p:nvPr/>
            </p:nvGrpSpPr>
            <p:grpSpPr>
              <a:xfrm>
                <a:off x="2700693" y="1746937"/>
                <a:ext cx="449967" cy="72374"/>
                <a:chOff x="2700693" y="1746937"/>
                <a:chExt cx="449967" cy="72374"/>
              </a:xfrm>
            </p:grpSpPr>
            <p:cxnSp>
              <p:nvCxnSpPr>
                <p:cNvPr id="8200" name="Google Shape;8200;p58"/>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01" name="Google Shape;8201;p58"/>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2" name="Google Shape;8202;p58"/>
            <p:cNvGrpSpPr/>
            <p:nvPr/>
          </p:nvGrpSpPr>
          <p:grpSpPr>
            <a:xfrm>
              <a:off x="2029517" y="1732295"/>
              <a:ext cx="1149068" cy="643432"/>
              <a:chOff x="2029517" y="1732295"/>
              <a:chExt cx="1149068" cy="643432"/>
            </a:xfrm>
          </p:grpSpPr>
          <p:grpSp>
            <p:nvGrpSpPr>
              <p:cNvPr id="8203" name="Google Shape;8203;p58"/>
              <p:cNvGrpSpPr/>
              <p:nvPr/>
            </p:nvGrpSpPr>
            <p:grpSpPr>
              <a:xfrm>
                <a:off x="2703618" y="2103152"/>
                <a:ext cx="474966" cy="260017"/>
                <a:chOff x="2703618" y="2103152"/>
                <a:chExt cx="474966" cy="260017"/>
              </a:xfrm>
            </p:grpSpPr>
            <p:grpSp>
              <p:nvGrpSpPr>
                <p:cNvPr id="8204" name="Google Shape;8204;p58"/>
                <p:cNvGrpSpPr/>
                <p:nvPr/>
              </p:nvGrpSpPr>
              <p:grpSpPr>
                <a:xfrm>
                  <a:off x="2703618" y="2290640"/>
                  <a:ext cx="450291" cy="72529"/>
                  <a:chOff x="2703618" y="2290640"/>
                  <a:chExt cx="450291" cy="72529"/>
                </a:xfrm>
              </p:grpSpPr>
              <p:cxnSp>
                <p:nvCxnSpPr>
                  <p:cNvPr id="8205" name="Google Shape;8205;p58"/>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06" name="Google Shape;8206;p58"/>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8"/>
                <p:cNvGrpSpPr/>
                <p:nvPr/>
              </p:nvGrpSpPr>
              <p:grpSpPr>
                <a:xfrm>
                  <a:off x="2908607" y="2103152"/>
                  <a:ext cx="269977" cy="223538"/>
                  <a:chOff x="2908607" y="2103152"/>
                  <a:chExt cx="269977" cy="223538"/>
                </a:xfrm>
              </p:grpSpPr>
              <p:cxnSp>
                <p:nvCxnSpPr>
                  <p:cNvPr id="8208" name="Google Shape;8208;p58"/>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209" name="Google Shape;8209;p58"/>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0" name="Google Shape;8210;p58"/>
              <p:cNvGrpSpPr/>
              <p:nvPr/>
            </p:nvGrpSpPr>
            <p:grpSpPr>
              <a:xfrm>
                <a:off x="2029517" y="1732295"/>
                <a:ext cx="685827" cy="643432"/>
                <a:chOff x="2029517" y="1732295"/>
                <a:chExt cx="685827" cy="643432"/>
              </a:xfrm>
            </p:grpSpPr>
            <p:sp>
              <p:nvSpPr>
                <p:cNvPr id="8211" name="Google Shape;8211;p58"/>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2" name="Google Shape;8212;p58"/>
                <p:cNvGrpSpPr/>
                <p:nvPr/>
              </p:nvGrpSpPr>
              <p:grpSpPr>
                <a:xfrm>
                  <a:off x="2158948" y="1732295"/>
                  <a:ext cx="556396" cy="333108"/>
                  <a:chOff x="2158948" y="1732295"/>
                  <a:chExt cx="556396" cy="333108"/>
                </a:xfrm>
              </p:grpSpPr>
              <p:cxnSp>
                <p:nvCxnSpPr>
                  <p:cNvPr id="8213" name="Google Shape;8213;p58"/>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14" name="Google Shape;8214;p58"/>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58"/>
                <p:cNvGrpSpPr/>
                <p:nvPr/>
              </p:nvGrpSpPr>
              <p:grpSpPr>
                <a:xfrm>
                  <a:off x="2159908" y="2065057"/>
                  <a:ext cx="550884" cy="310670"/>
                  <a:chOff x="2159908" y="2065057"/>
                  <a:chExt cx="550884" cy="310670"/>
                </a:xfrm>
              </p:grpSpPr>
              <p:cxnSp>
                <p:nvCxnSpPr>
                  <p:cNvPr id="8216" name="Google Shape;8216;p58"/>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17" name="Google Shape;8217;p58"/>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18" name="Google Shape;8218;p58"/>
          <p:cNvGrpSpPr/>
          <p:nvPr/>
        </p:nvGrpSpPr>
        <p:grpSpPr>
          <a:xfrm>
            <a:off x="706399" y="1556837"/>
            <a:ext cx="962651" cy="810058"/>
            <a:chOff x="732462" y="1766083"/>
            <a:chExt cx="962651" cy="810058"/>
          </a:xfrm>
        </p:grpSpPr>
        <p:grpSp>
          <p:nvGrpSpPr>
            <p:cNvPr id="8219" name="Google Shape;8219;p58"/>
            <p:cNvGrpSpPr/>
            <p:nvPr/>
          </p:nvGrpSpPr>
          <p:grpSpPr>
            <a:xfrm>
              <a:off x="732462" y="1908333"/>
              <a:ext cx="339364" cy="524749"/>
              <a:chOff x="844912" y="1819635"/>
              <a:chExt cx="329831" cy="510010"/>
            </a:xfrm>
          </p:grpSpPr>
          <p:sp>
            <p:nvSpPr>
              <p:cNvPr id="8220" name="Google Shape;8220;p58"/>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8"/>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58"/>
            <p:cNvGrpSpPr/>
            <p:nvPr/>
          </p:nvGrpSpPr>
          <p:grpSpPr>
            <a:xfrm>
              <a:off x="1184858" y="2256650"/>
              <a:ext cx="510255" cy="319491"/>
              <a:chOff x="1284601" y="2158168"/>
              <a:chExt cx="495923" cy="310517"/>
            </a:xfrm>
          </p:grpSpPr>
          <p:sp>
            <p:nvSpPr>
              <p:cNvPr id="8227" name="Google Shape;8227;p58"/>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8" name="Google Shape;8228;p58"/>
              <p:cNvGrpSpPr/>
              <p:nvPr/>
            </p:nvGrpSpPr>
            <p:grpSpPr>
              <a:xfrm>
                <a:off x="1507666" y="2158168"/>
                <a:ext cx="272858" cy="310517"/>
                <a:chOff x="1507666" y="2158168"/>
                <a:chExt cx="272858" cy="310517"/>
              </a:xfrm>
            </p:grpSpPr>
            <p:grpSp>
              <p:nvGrpSpPr>
                <p:cNvPr id="8229" name="Google Shape;8229;p58"/>
                <p:cNvGrpSpPr/>
                <p:nvPr/>
              </p:nvGrpSpPr>
              <p:grpSpPr>
                <a:xfrm>
                  <a:off x="1507666" y="2176104"/>
                  <a:ext cx="166390" cy="273143"/>
                  <a:chOff x="1507666" y="2176104"/>
                  <a:chExt cx="166390" cy="273143"/>
                </a:xfrm>
              </p:grpSpPr>
              <p:sp>
                <p:nvSpPr>
                  <p:cNvPr id="8230" name="Google Shape;8230;p58"/>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58"/>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9" name="Google Shape;8239;p58"/>
            <p:cNvGrpSpPr/>
            <p:nvPr/>
          </p:nvGrpSpPr>
          <p:grpSpPr>
            <a:xfrm>
              <a:off x="1184858" y="1766083"/>
              <a:ext cx="510255" cy="319491"/>
              <a:chOff x="1284601" y="1681380"/>
              <a:chExt cx="495923" cy="310517"/>
            </a:xfrm>
          </p:grpSpPr>
          <p:sp>
            <p:nvSpPr>
              <p:cNvPr id="8240" name="Google Shape;8240;p58"/>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1" name="Google Shape;8241;p58"/>
              <p:cNvGrpSpPr/>
              <p:nvPr/>
            </p:nvGrpSpPr>
            <p:grpSpPr>
              <a:xfrm>
                <a:off x="1507666" y="1681380"/>
                <a:ext cx="272858" cy="310517"/>
                <a:chOff x="1507666" y="1681380"/>
                <a:chExt cx="272858" cy="310517"/>
              </a:xfrm>
            </p:grpSpPr>
            <p:grpSp>
              <p:nvGrpSpPr>
                <p:cNvPr id="8242" name="Google Shape;8242;p58"/>
                <p:cNvGrpSpPr/>
                <p:nvPr/>
              </p:nvGrpSpPr>
              <p:grpSpPr>
                <a:xfrm>
                  <a:off x="1507666" y="1700120"/>
                  <a:ext cx="166390" cy="272978"/>
                  <a:chOff x="1507666" y="1700120"/>
                  <a:chExt cx="166390" cy="272978"/>
                </a:xfrm>
              </p:grpSpPr>
              <p:sp>
                <p:nvSpPr>
                  <p:cNvPr id="8243" name="Google Shape;8243;p58"/>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0" name="Google Shape;8250;p58"/>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52" name="Google Shape;8252;p58"/>
          <p:cNvGrpSpPr/>
          <p:nvPr/>
        </p:nvGrpSpPr>
        <p:grpSpPr>
          <a:xfrm>
            <a:off x="6815339" y="2324267"/>
            <a:ext cx="1622269" cy="552443"/>
            <a:chOff x="6894650" y="2574740"/>
            <a:chExt cx="1445100" cy="492111"/>
          </a:xfrm>
        </p:grpSpPr>
        <p:sp>
          <p:nvSpPr>
            <p:cNvPr id="8253" name="Google Shape;8253;p58"/>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8" name="Google Shape;8258;p58"/>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59" name="Google Shape;8259;p58"/>
          <p:cNvGrpSpPr/>
          <p:nvPr/>
        </p:nvGrpSpPr>
        <p:grpSpPr>
          <a:xfrm>
            <a:off x="6834859" y="3698386"/>
            <a:ext cx="1583229" cy="475842"/>
            <a:chOff x="6953899" y="3907783"/>
            <a:chExt cx="1377320" cy="475842"/>
          </a:xfrm>
        </p:grpSpPr>
        <p:cxnSp>
          <p:nvCxnSpPr>
            <p:cNvPr id="8260" name="Google Shape;8260;p58"/>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261" name="Google Shape;8261;p58"/>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62" name="Google Shape;8262;p58"/>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263" name="Google Shape;8263;p58"/>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264" name="Google Shape;8264;p58"/>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265" name="Google Shape;8265;p58"/>
          <p:cNvGrpSpPr/>
          <p:nvPr/>
        </p:nvGrpSpPr>
        <p:grpSpPr>
          <a:xfrm>
            <a:off x="2338470" y="2459668"/>
            <a:ext cx="836286" cy="824529"/>
            <a:chOff x="2389399" y="2595741"/>
            <a:chExt cx="812796" cy="801369"/>
          </a:xfrm>
        </p:grpSpPr>
        <p:grpSp>
          <p:nvGrpSpPr>
            <p:cNvPr id="8266" name="Google Shape;8266;p58"/>
            <p:cNvGrpSpPr/>
            <p:nvPr/>
          </p:nvGrpSpPr>
          <p:grpSpPr>
            <a:xfrm>
              <a:off x="2492145" y="2881565"/>
              <a:ext cx="607243" cy="229690"/>
              <a:chOff x="2492145" y="2881565"/>
              <a:chExt cx="607243" cy="229690"/>
            </a:xfrm>
          </p:grpSpPr>
          <p:sp>
            <p:nvSpPr>
              <p:cNvPr id="8267" name="Google Shape;8267;p58"/>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58"/>
            <p:cNvGrpSpPr/>
            <p:nvPr/>
          </p:nvGrpSpPr>
          <p:grpSpPr>
            <a:xfrm>
              <a:off x="2389399" y="2595741"/>
              <a:ext cx="812737" cy="296821"/>
              <a:chOff x="2389399" y="2595741"/>
              <a:chExt cx="812737" cy="296821"/>
            </a:xfrm>
          </p:grpSpPr>
          <p:grpSp>
            <p:nvGrpSpPr>
              <p:cNvPr id="8271" name="Google Shape;8271;p58"/>
              <p:cNvGrpSpPr/>
              <p:nvPr/>
            </p:nvGrpSpPr>
            <p:grpSpPr>
              <a:xfrm>
                <a:off x="2389399" y="2595741"/>
                <a:ext cx="363634" cy="296821"/>
                <a:chOff x="2389399" y="2595741"/>
                <a:chExt cx="363634" cy="296821"/>
              </a:xfrm>
            </p:grpSpPr>
            <p:grpSp>
              <p:nvGrpSpPr>
                <p:cNvPr id="8272" name="Google Shape;8272;p58"/>
                <p:cNvGrpSpPr/>
                <p:nvPr/>
              </p:nvGrpSpPr>
              <p:grpSpPr>
                <a:xfrm>
                  <a:off x="2493852" y="2794333"/>
                  <a:ext cx="259181" cy="98228"/>
                  <a:chOff x="2493852" y="2794333"/>
                  <a:chExt cx="259181" cy="98228"/>
                </a:xfrm>
              </p:grpSpPr>
              <p:sp>
                <p:nvSpPr>
                  <p:cNvPr id="8273" name="Google Shape;8273;p58"/>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58"/>
                <p:cNvGrpSpPr/>
                <p:nvPr/>
              </p:nvGrpSpPr>
              <p:grpSpPr>
                <a:xfrm>
                  <a:off x="2389399" y="2595741"/>
                  <a:ext cx="224284" cy="182006"/>
                  <a:chOff x="2389399" y="2595741"/>
                  <a:chExt cx="224284" cy="182006"/>
                </a:xfrm>
              </p:grpSpPr>
              <p:sp>
                <p:nvSpPr>
                  <p:cNvPr id="8277" name="Google Shape;8277;p58"/>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9" name="Google Shape;8279;p58"/>
              <p:cNvGrpSpPr/>
              <p:nvPr/>
            </p:nvGrpSpPr>
            <p:grpSpPr>
              <a:xfrm>
                <a:off x="2683630" y="2595741"/>
                <a:ext cx="224274" cy="296821"/>
                <a:chOff x="2683630" y="2595741"/>
                <a:chExt cx="224274" cy="296821"/>
              </a:xfrm>
            </p:grpSpPr>
            <p:grpSp>
              <p:nvGrpSpPr>
                <p:cNvPr id="8280" name="Google Shape;8280;p58"/>
                <p:cNvGrpSpPr/>
                <p:nvPr/>
              </p:nvGrpSpPr>
              <p:grpSpPr>
                <a:xfrm>
                  <a:off x="2788083" y="2794333"/>
                  <a:ext cx="15352" cy="98228"/>
                  <a:chOff x="2788083" y="2794333"/>
                  <a:chExt cx="15352" cy="98228"/>
                </a:xfrm>
              </p:grpSpPr>
              <p:sp>
                <p:nvSpPr>
                  <p:cNvPr id="8281" name="Google Shape;8281;p58"/>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58"/>
                <p:cNvGrpSpPr/>
                <p:nvPr/>
              </p:nvGrpSpPr>
              <p:grpSpPr>
                <a:xfrm>
                  <a:off x="2683630" y="2595741"/>
                  <a:ext cx="224274" cy="182006"/>
                  <a:chOff x="2683630" y="2595741"/>
                  <a:chExt cx="224274" cy="182006"/>
                </a:xfrm>
              </p:grpSpPr>
              <p:sp>
                <p:nvSpPr>
                  <p:cNvPr id="8285" name="Google Shape;8285;p58"/>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7" name="Google Shape;8287;p58"/>
              <p:cNvGrpSpPr/>
              <p:nvPr/>
            </p:nvGrpSpPr>
            <p:grpSpPr>
              <a:xfrm>
                <a:off x="2838475" y="2595741"/>
                <a:ext cx="363660" cy="296821"/>
                <a:chOff x="2838475" y="2595741"/>
                <a:chExt cx="363660" cy="296821"/>
              </a:xfrm>
            </p:grpSpPr>
            <p:grpSp>
              <p:nvGrpSpPr>
                <p:cNvPr id="8288" name="Google Shape;8288;p58"/>
                <p:cNvGrpSpPr/>
                <p:nvPr/>
              </p:nvGrpSpPr>
              <p:grpSpPr>
                <a:xfrm>
                  <a:off x="2838475" y="2794333"/>
                  <a:ext cx="259181" cy="98228"/>
                  <a:chOff x="2838475" y="2794333"/>
                  <a:chExt cx="259181" cy="98228"/>
                </a:xfrm>
              </p:grpSpPr>
              <p:sp>
                <p:nvSpPr>
                  <p:cNvPr id="8289" name="Google Shape;8289;p58"/>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58"/>
                <p:cNvGrpSpPr/>
                <p:nvPr/>
              </p:nvGrpSpPr>
              <p:grpSpPr>
                <a:xfrm>
                  <a:off x="2977852" y="2595741"/>
                  <a:ext cx="224284" cy="182006"/>
                  <a:chOff x="2977852" y="2595741"/>
                  <a:chExt cx="224284" cy="182006"/>
                </a:xfrm>
              </p:grpSpPr>
              <p:sp>
                <p:nvSpPr>
                  <p:cNvPr id="8293" name="Google Shape;8293;p58"/>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95" name="Google Shape;8295;p58"/>
            <p:cNvGrpSpPr/>
            <p:nvPr/>
          </p:nvGrpSpPr>
          <p:grpSpPr>
            <a:xfrm>
              <a:off x="2389399" y="3100241"/>
              <a:ext cx="812796" cy="296869"/>
              <a:chOff x="2389399" y="3100241"/>
              <a:chExt cx="812796" cy="296869"/>
            </a:xfrm>
          </p:grpSpPr>
          <p:grpSp>
            <p:nvGrpSpPr>
              <p:cNvPr id="8296" name="Google Shape;8296;p58"/>
              <p:cNvGrpSpPr/>
              <p:nvPr/>
            </p:nvGrpSpPr>
            <p:grpSpPr>
              <a:xfrm>
                <a:off x="2683630" y="3100241"/>
                <a:ext cx="224334" cy="296869"/>
                <a:chOff x="2683630" y="3100241"/>
                <a:chExt cx="224334" cy="296869"/>
              </a:xfrm>
            </p:grpSpPr>
            <p:grpSp>
              <p:nvGrpSpPr>
                <p:cNvPr id="8297" name="Google Shape;8297;p58"/>
                <p:cNvGrpSpPr/>
                <p:nvPr/>
              </p:nvGrpSpPr>
              <p:grpSpPr>
                <a:xfrm>
                  <a:off x="2788083" y="3100241"/>
                  <a:ext cx="15356" cy="98237"/>
                  <a:chOff x="2788083" y="3100241"/>
                  <a:chExt cx="15356" cy="98237"/>
                </a:xfrm>
              </p:grpSpPr>
              <p:sp>
                <p:nvSpPr>
                  <p:cNvPr id="8298" name="Google Shape;8298;p58"/>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58"/>
                <p:cNvGrpSpPr/>
                <p:nvPr/>
              </p:nvGrpSpPr>
              <p:grpSpPr>
                <a:xfrm>
                  <a:off x="2683630" y="3215065"/>
                  <a:ext cx="224334" cy="182045"/>
                  <a:chOff x="2683630" y="3215065"/>
                  <a:chExt cx="224334" cy="182045"/>
                </a:xfrm>
              </p:grpSpPr>
              <p:sp>
                <p:nvSpPr>
                  <p:cNvPr id="8302" name="Google Shape;8302;p58"/>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4" name="Google Shape;8304;p58"/>
              <p:cNvGrpSpPr/>
              <p:nvPr/>
            </p:nvGrpSpPr>
            <p:grpSpPr>
              <a:xfrm>
                <a:off x="2389399" y="3100241"/>
                <a:ext cx="363638" cy="296869"/>
                <a:chOff x="2389399" y="3100241"/>
                <a:chExt cx="363638" cy="296869"/>
              </a:xfrm>
            </p:grpSpPr>
            <p:grpSp>
              <p:nvGrpSpPr>
                <p:cNvPr id="8305" name="Google Shape;8305;p58"/>
                <p:cNvGrpSpPr/>
                <p:nvPr/>
              </p:nvGrpSpPr>
              <p:grpSpPr>
                <a:xfrm>
                  <a:off x="2493852" y="3100241"/>
                  <a:ext cx="259185" cy="98237"/>
                  <a:chOff x="2493852" y="3100241"/>
                  <a:chExt cx="259185" cy="98237"/>
                </a:xfrm>
              </p:grpSpPr>
              <p:sp>
                <p:nvSpPr>
                  <p:cNvPr id="8306" name="Google Shape;8306;p58"/>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58"/>
                <p:cNvGrpSpPr/>
                <p:nvPr/>
              </p:nvGrpSpPr>
              <p:grpSpPr>
                <a:xfrm>
                  <a:off x="2389399" y="3215065"/>
                  <a:ext cx="224343" cy="182045"/>
                  <a:chOff x="2389399" y="3215065"/>
                  <a:chExt cx="224343" cy="182045"/>
                </a:xfrm>
              </p:grpSpPr>
              <p:sp>
                <p:nvSpPr>
                  <p:cNvPr id="8310" name="Google Shape;8310;p58"/>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2" name="Google Shape;8312;p58"/>
              <p:cNvGrpSpPr/>
              <p:nvPr/>
            </p:nvGrpSpPr>
            <p:grpSpPr>
              <a:xfrm>
                <a:off x="2838475" y="3100241"/>
                <a:ext cx="363719" cy="296869"/>
                <a:chOff x="2838475" y="3100241"/>
                <a:chExt cx="363719" cy="296869"/>
              </a:xfrm>
            </p:grpSpPr>
            <p:grpSp>
              <p:nvGrpSpPr>
                <p:cNvPr id="8313" name="Google Shape;8313;p58"/>
                <p:cNvGrpSpPr/>
                <p:nvPr/>
              </p:nvGrpSpPr>
              <p:grpSpPr>
                <a:xfrm>
                  <a:off x="2838475" y="3100241"/>
                  <a:ext cx="259185" cy="98237"/>
                  <a:chOff x="2838475" y="3100241"/>
                  <a:chExt cx="259185" cy="98237"/>
                </a:xfrm>
              </p:grpSpPr>
              <p:sp>
                <p:nvSpPr>
                  <p:cNvPr id="8314" name="Google Shape;8314;p58"/>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8"/>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58"/>
                <p:cNvGrpSpPr/>
                <p:nvPr/>
              </p:nvGrpSpPr>
              <p:grpSpPr>
                <a:xfrm>
                  <a:off x="2977852" y="3215065"/>
                  <a:ext cx="224343" cy="182045"/>
                  <a:chOff x="2977852" y="3215065"/>
                  <a:chExt cx="224343" cy="182045"/>
                </a:xfrm>
              </p:grpSpPr>
              <p:sp>
                <p:nvSpPr>
                  <p:cNvPr id="8318" name="Google Shape;8318;p58"/>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323"/>
        <p:cNvGrpSpPr/>
        <p:nvPr/>
      </p:nvGrpSpPr>
      <p:grpSpPr>
        <a:xfrm>
          <a:off x="0" y="0"/>
          <a:ext cx="0" cy="0"/>
          <a:chOff x="0" y="0"/>
          <a:chExt cx="0" cy="0"/>
        </a:xfrm>
      </p:grpSpPr>
      <p:grpSp>
        <p:nvGrpSpPr>
          <p:cNvPr id="8324" name="Google Shape;8324;p59"/>
          <p:cNvGrpSpPr/>
          <p:nvPr/>
        </p:nvGrpSpPr>
        <p:grpSpPr>
          <a:xfrm>
            <a:off x="702088" y="3155922"/>
            <a:ext cx="2390414" cy="1024800"/>
            <a:chOff x="728925" y="3296613"/>
            <a:chExt cx="2390414" cy="1024800"/>
          </a:xfrm>
        </p:grpSpPr>
        <p:grpSp>
          <p:nvGrpSpPr>
            <p:cNvPr id="8325" name="Google Shape;8325;p59"/>
            <p:cNvGrpSpPr/>
            <p:nvPr/>
          </p:nvGrpSpPr>
          <p:grpSpPr>
            <a:xfrm>
              <a:off x="728925" y="3619800"/>
              <a:ext cx="2390414" cy="500893"/>
              <a:chOff x="728925" y="3619800"/>
              <a:chExt cx="2390414" cy="500893"/>
            </a:xfrm>
          </p:grpSpPr>
          <p:sp>
            <p:nvSpPr>
              <p:cNvPr id="8326" name="Google Shape;8326;p59"/>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7" name="Google Shape;8327;p59"/>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28" name="Google Shape;8328;p59"/>
            <p:cNvGrpSpPr/>
            <p:nvPr/>
          </p:nvGrpSpPr>
          <p:grpSpPr>
            <a:xfrm>
              <a:off x="1348050" y="3296613"/>
              <a:ext cx="1706152" cy="1024800"/>
              <a:chOff x="1348050" y="3296613"/>
              <a:chExt cx="1706152" cy="1024800"/>
            </a:xfrm>
          </p:grpSpPr>
          <p:sp>
            <p:nvSpPr>
              <p:cNvPr id="8329" name="Google Shape;8329;p59"/>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30" name="Google Shape;8330;p59"/>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31" name="Google Shape;8331;p59"/>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32" name="Google Shape;8332;p59"/>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33" name="Google Shape;8333;p59"/>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34" name="Google Shape;8334;p59"/>
            <p:cNvGrpSpPr/>
            <p:nvPr/>
          </p:nvGrpSpPr>
          <p:grpSpPr>
            <a:xfrm>
              <a:off x="1455707" y="3654858"/>
              <a:ext cx="1491150" cy="417657"/>
              <a:chOff x="1455707" y="3654858"/>
              <a:chExt cx="1491150" cy="417657"/>
            </a:xfrm>
          </p:grpSpPr>
          <p:sp>
            <p:nvSpPr>
              <p:cNvPr id="8335" name="Google Shape;8335;p59"/>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9"/>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9"/>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9"/>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9"/>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9"/>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9"/>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9"/>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9"/>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9"/>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9"/>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9"/>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9"/>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9"/>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9"/>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9"/>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9"/>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9"/>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9"/>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9"/>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55" name="Google Shape;8355;p59"/>
          <p:cNvGraphicFramePr/>
          <p:nvPr/>
        </p:nvGraphicFramePr>
        <p:xfrm>
          <a:off x="5937787" y="2153834"/>
          <a:ext cx="2504100" cy="864780"/>
        </p:xfrm>
        <a:graphic>
          <a:graphicData uri="http://schemas.openxmlformats.org/drawingml/2006/table">
            <a:tbl>
              <a:tblPr>
                <a:noFill/>
                <a:tableStyleId>{B1263D31-AF2E-4655-8AD8-B99BF6B1DB8B}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356" name="Google Shape;8356;p59"/>
          <p:cNvGrpSpPr/>
          <p:nvPr/>
        </p:nvGrpSpPr>
        <p:grpSpPr>
          <a:xfrm>
            <a:off x="710464" y="981599"/>
            <a:ext cx="2396505" cy="976502"/>
            <a:chOff x="749309" y="1112739"/>
            <a:chExt cx="2371603" cy="976502"/>
          </a:xfrm>
        </p:grpSpPr>
        <p:grpSp>
          <p:nvGrpSpPr>
            <p:cNvPr id="8357" name="Google Shape;8357;p59"/>
            <p:cNvGrpSpPr/>
            <p:nvPr/>
          </p:nvGrpSpPr>
          <p:grpSpPr>
            <a:xfrm>
              <a:off x="1092126" y="1112739"/>
              <a:ext cx="2028786" cy="975464"/>
              <a:chOff x="1092126" y="1112739"/>
              <a:chExt cx="2028786" cy="975464"/>
            </a:xfrm>
          </p:grpSpPr>
          <p:sp>
            <p:nvSpPr>
              <p:cNvPr id="8358" name="Google Shape;8358;p59"/>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9"/>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9"/>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9"/>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9"/>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9"/>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9"/>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9"/>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9"/>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9"/>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9"/>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9"/>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9"/>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9"/>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9"/>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9"/>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9"/>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9"/>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9"/>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9"/>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9"/>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9"/>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9"/>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9"/>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59"/>
            <p:cNvGrpSpPr/>
            <p:nvPr/>
          </p:nvGrpSpPr>
          <p:grpSpPr>
            <a:xfrm>
              <a:off x="749309" y="1112739"/>
              <a:ext cx="314700" cy="975464"/>
              <a:chOff x="749309" y="1112739"/>
              <a:chExt cx="314700" cy="975464"/>
            </a:xfrm>
          </p:grpSpPr>
          <p:sp>
            <p:nvSpPr>
              <p:cNvPr id="8383" name="Google Shape;8383;p59"/>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9"/>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9"/>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9"/>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7" name="Google Shape;8387;p5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91" name="Google Shape;8391;p59"/>
          <p:cNvGraphicFramePr/>
          <p:nvPr/>
        </p:nvGraphicFramePr>
        <p:xfrm>
          <a:off x="5937812" y="981584"/>
          <a:ext cx="2504100" cy="976500"/>
        </p:xfrm>
        <a:graphic>
          <a:graphicData uri="http://schemas.openxmlformats.org/drawingml/2006/table">
            <a:tbl>
              <a:tblPr>
                <a:noFill/>
                <a:tableStyleId>{B1263D31-AF2E-4655-8AD8-B99BF6B1DB8B}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392" name="Google Shape;8392;p59"/>
          <p:cNvGraphicFramePr/>
          <p:nvPr/>
        </p:nvGraphicFramePr>
        <p:xfrm>
          <a:off x="3358675" y="2153834"/>
          <a:ext cx="2363400" cy="868575"/>
        </p:xfrm>
        <a:graphic>
          <a:graphicData uri="http://schemas.openxmlformats.org/drawingml/2006/table">
            <a:tbl>
              <a:tblPr>
                <a:noFill/>
                <a:tableStyleId>{B1263D31-AF2E-4655-8AD8-B99BF6B1DB8B}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93" name="Google Shape;8393;p59"/>
          <p:cNvGrpSpPr/>
          <p:nvPr/>
        </p:nvGrpSpPr>
        <p:grpSpPr>
          <a:xfrm>
            <a:off x="3360661" y="3144795"/>
            <a:ext cx="2363377" cy="1047062"/>
            <a:chOff x="3358399" y="3285485"/>
            <a:chExt cx="2363377" cy="1047062"/>
          </a:xfrm>
        </p:grpSpPr>
        <p:grpSp>
          <p:nvGrpSpPr>
            <p:cNvPr id="8394" name="Google Shape;8394;p59"/>
            <p:cNvGrpSpPr/>
            <p:nvPr/>
          </p:nvGrpSpPr>
          <p:grpSpPr>
            <a:xfrm>
              <a:off x="3358412" y="3285485"/>
              <a:ext cx="2363244" cy="139500"/>
              <a:chOff x="3358412" y="3285485"/>
              <a:chExt cx="2363244" cy="139500"/>
            </a:xfrm>
          </p:grpSpPr>
          <p:sp>
            <p:nvSpPr>
              <p:cNvPr id="8395" name="Google Shape;8395;p59"/>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9"/>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9"/>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9"/>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9"/>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59"/>
            <p:cNvGrpSpPr/>
            <p:nvPr/>
          </p:nvGrpSpPr>
          <p:grpSpPr>
            <a:xfrm>
              <a:off x="3358412" y="3466996"/>
              <a:ext cx="2363244" cy="139500"/>
              <a:chOff x="3358412" y="3466996"/>
              <a:chExt cx="2363244" cy="139500"/>
            </a:xfrm>
          </p:grpSpPr>
          <p:sp>
            <p:nvSpPr>
              <p:cNvPr id="8401" name="Google Shape;8401;p59"/>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9"/>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9"/>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9"/>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9"/>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59"/>
            <p:cNvGrpSpPr/>
            <p:nvPr/>
          </p:nvGrpSpPr>
          <p:grpSpPr>
            <a:xfrm>
              <a:off x="3358412" y="3648507"/>
              <a:ext cx="2363244" cy="139500"/>
              <a:chOff x="3358412" y="3648507"/>
              <a:chExt cx="2363244" cy="139500"/>
            </a:xfrm>
          </p:grpSpPr>
          <p:sp>
            <p:nvSpPr>
              <p:cNvPr id="8407" name="Google Shape;8407;p59"/>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9"/>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9"/>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9"/>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9"/>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59"/>
            <p:cNvGrpSpPr/>
            <p:nvPr/>
          </p:nvGrpSpPr>
          <p:grpSpPr>
            <a:xfrm>
              <a:off x="3358412" y="3830018"/>
              <a:ext cx="2363244" cy="139500"/>
              <a:chOff x="3358412" y="3830018"/>
              <a:chExt cx="2363244" cy="139500"/>
            </a:xfrm>
          </p:grpSpPr>
          <p:sp>
            <p:nvSpPr>
              <p:cNvPr id="8413" name="Google Shape;8413;p59"/>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9"/>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9"/>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9"/>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9"/>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59"/>
            <p:cNvGrpSpPr/>
            <p:nvPr/>
          </p:nvGrpSpPr>
          <p:grpSpPr>
            <a:xfrm>
              <a:off x="3358399" y="4011514"/>
              <a:ext cx="2363377" cy="139537"/>
              <a:chOff x="3294800" y="4134603"/>
              <a:chExt cx="2638876" cy="152400"/>
            </a:xfrm>
          </p:grpSpPr>
          <p:sp>
            <p:nvSpPr>
              <p:cNvPr id="8419" name="Google Shape;8419;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59"/>
            <p:cNvGrpSpPr/>
            <p:nvPr/>
          </p:nvGrpSpPr>
          <p:grpSpPr>
            <a:xfrm>
              <a:off x="3358399" y="4193010"/>
              <a:ext cx="2363377" cy="139537"/>
              <a:chOff x="3294800" y="4134603"/>
              <a:chExt cx="2638876" cy="152400"/>
            </a:xfrm>
          </p:grpSpPr>
          <p:sp>
            <p:nvSpPr>
              <p:cNvPr id="8425" name="Google Shape;8425;p59"/>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9"/>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9"/>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9"/>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9"/>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30" name="Google Shape;8430;p59"/>
          <p:cNvGraphicFramePr/>
          <p:nvPr/>
        </p:nvGraphicFramePr>
        <p:xfrm>
          <a:off x="711463" y="2153834"/>
          <a:ext cx="2369800" cy="889350"/>
        </p:xfrm>
        <a:graphic>
          <a:graphicData uri="http://schemas.openxmlformats.org/drawingml/2006/table">
            <a:tbl>
              <a:tblPr>
                <a:noFill/>
                <a:tableStyleId>{B1263D31-AF2E-4655-8AD8-B99BF6B1DB8B}</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31" name="Google Shape;8431;p59"/>
          <p:cNvGrpSpPr/>
          <p:nvPr/>
        </p:nvGrpSpPr>
        <p:grpSpPr>
          <a:xfrm>
            <a:off x="4161132" y="2557649"/>
            <a:ext cx="1302095" cy="60959"/>
            <a:chOff x="3558802" y="4011427"/>
            <a:chExt cx="1866000" cy="111300"/>
          </a:xfrm>
        </p:grpSpPr>
        <p:sp>
          <p:nvSpPr>
            <p:cNvPr id="8432" name="Google Shape;8432;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9"/>
          <p:cNvGrpSpPr/>
          <p:nvPr/>
        </p:nvGrpSpPr>
        <p:grpSpPr>
          <a:xfrm>
            <a:off x="4706620" y="2839808"/>
            <a:ext cx="914340" cy="60959"/>
            <a:chOff x="3558802" y="4011427"/>
            <a:chExt cx="1866000" cy="111300"/>
          </a:xfrm>
        </p:grpSpPr>
        <p:sp>
          <p:nvSpPr>
            <p:cNvPr id="8435" name="Google Shape;8435;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9"/>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9"/>
          <p:cNvGrpSpPr/>
          <p:nvPr/>
        </p:nvGrpSpPr>
        <p:grpSpPr>
          <a:xfrm>
            <a:off x="5871419" y="3167606"/>
            <a:ext cx="2522867" cy="1001454"/>
            <a:chOff x="1904318" y="789980"/>
            <a:chExt cx="1489472" cy="606868"/>
          </a:xfrm>
        </p:grpSpPr>
        <p:cxnSp>
          <p:nvCxnSpPr>
            <p:cNvPr id="8438" name="Google Shape;8438;p5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39" name="Google Shape;8439;p5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40" name="Google Shape;8440;p5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441" name="Google Shape;8441;p5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442" name="Google Shape;8442;p5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443" name="Google Shape;8443;p5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444" name="Google Shape;8444;p5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445" name="Google Shape;8445;p5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9"/>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452" name="Google Shape;8452;p59"/>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53" name="Google Shape;8453;p59"/>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54" name="Google Shape;8454;p5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59"/>
          <p:cNvGrpSpPr/>
          <p:nvPr/>
        </p:nvGrpSpPr>
        <p:grpSpPr>
          <a:xfrm>
            <a:off x="3355824" y="951642"/>
            <a:ext cx="2363393" cy="1005865"/>
            <a:chOff x="3292400" y="1193188"/>
            <a:chExt cx="2615240" cy="1131075"/>
          </a:xfrm>
        </p:grpSpPr>
        <p:sp>
          <p:nvSpPr>
            <p:cNvPr id="8456" name="Google Shape;8456;p59"/>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57" name="Google Shape;8457;p59"/>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58" name="Google Shape;8458;p59"/>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459" name="Google Shape;8459;p59"/>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460" name="Google Shape;8460;p59"/>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461" name="Google Shape;8461;p59"/>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462" name="Google Shape;8462;p59"/>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463" name="Google Shape;8463;p59"/>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464" name="Google Shape;8464;p59"/>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465" name="Google Shape;8465;p59"/>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466" name="Google Shape;8466;p59"/>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67" name="Google Shape;8467;p59"/>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68" name="Google Shape;8468;p59"/>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69" name="Google Shape;8469;p59"/>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70" name="Google Shape;8470;p59"/>
            <p:cNvGrpSpPr/>
            <p:nvPr/>
          </p:nvGrpSpPr>
          <p:grpSpPr>
            <a:xfrm>
              <a:off x="3748438" y="1378608"/>
              <a:ext cx="2159202" cy="903971"/>
              <a:chOff x="1683525" y="2179850"/>
              <a:chExt cx="4519050" cy="2134525"/>
            </a:xfrm>
          </p:grpSpPr>
          <p:sp>
            <p:nvSpPr>
              <p:cNvPr id="8471" name="Google Shape;8471;p5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72" name="Google Shape;8472;p5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73" name="Google Shape;8473;p5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74" name="Google Shape;8474;p5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75" name="Google Shape;8475;p5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76" name="Google Shape;8476;p5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77" name="Google Shape;8477;p5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78" name="Google Shape;8478;p5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79" name="Google Shape;8479;p5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80" name="Google Shape;8480;p5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81" name="Google Shape;8481;p5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82" name="Google Shape;8482;p5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486"/>
        <p:cNvGrpSpPr/>
        <p:nvPr/>
      </p:nvGrpSpPr>
      <p:grpSpPr>
        <a:xfrm>
          <a:off x="0" y="0"/>
          <a:ext cx="0" cy="0"/>
          <a:chOff x="0" y="0"/>
          <a:chExt cx="0" cy="0"/>
        </a:xfrm>
      </p:grpSpPr>
      <p:grpSp>
        <p:nvGrpSpPr>
          <p:cNvPr id="8487" name="Google Shape;8487;p60"/>
          <p:cNvGrpSpPr/>
          <p:nvPr/>
        </p:nvGrpSpPr>
        <p:grpSpPr>
          <a:xfrm>
            <a:off x="4796690" y="970938"/>
            <a:ext cx="745431" cy="718863"/>
            <a:chOff x="4249973" y="1201875"/>
            <a:chExt cx="1958568" cy="1888762"/>
          </a:xfrm>
        </p:grpSpPr>
        <p:sp>
          <p:nvSpPr>
            <p:cNvPr id="8488" name="Google Shape;8488;p60"/>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9" name="Google Shape;8489;p60"/>
            <p:cNvGrpSpPr/>
            <p:nvPr/>
          </p:nvGrpSpPr>
          <p:grpSpPr>
            <a:xfrm>
              <a:off x="5853086" y="1789142"/>
              <a:ext cx="355454" cy="1048099"/>
              <a:chOff x="5576108" y="2016725"/>
              <a:chExt cx="565200" cy="1666560"/>
            </a:xfrm>
          </p:grpSpPr>
          <p:sp>
            <p:nvSpPr>
              <p:cNvPr id="8490" name="Google Shape;8490;p60"/>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1" name="Google Shape;8491;p6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0"/>
            <p:cNvGrpSpPr/>
            <p:nvPr/>
          </p:nvGrpSpPr>
          <p:grpSpPr>
            <a:xfrm>
              <a:off x="4869455" y="2691676"/>
              <a:ext cx="1013897" cy="398961"/>
              <a:chOff x="4012057" y="3451825"/>
              <a:chExt cx="1612175" cy="634379"/>
            </a:xfrm>
          </p:grpSpPr>
          <p:sp>
            <p:nvSpPr>
              <p:cNvPr id="8493" name="Google Shape;8493;p60"/>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4" name="Google Shape;8494;p6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60"/>
            <p:cNvGrpSpPr/>
            <p:nvPr/>
          </p:nvGrpSpPr>
          <p:grpSpPr>
            <a:xfrm>
              <a:off x="4276937" y="2155961"/>
              <a:ext cx="651965" cy="891358"/>
              <a:chOff x="3069908" y="2599997"/>
              <a:chExt cx="1036675" cy="1417328"/>
            </a:xfrm>
          </p:grpSpPr>
          <p:sp>
            <p:nvSpPr>
              <p:cNvPr id="8496" name="Google Shape;8496;p60"/>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7" name="Google Shape;8497;p6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0"/>
            <p:cNvGrpSpPr/>
            <p:nvPr/>
          </p:nvGrpSpPr>
          <p:grpSpPr>
            <a:xfrm>
              <a:off x="5054918" y="1201875"/>
              <a:ext cx="999548" cy="602711"/>
              <a:chOff x="4306958" y="1082925"/>
              <a:chExt cx="1589359" cy="958358"/>
            </a:xfrm>
          </p:grpSpPr>
          <p:sp>
            <p:nvSpPr>
              <p:cNvPr id="8499" name="Google Shape;8499;p60"/>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00" name="Google Shape;8500;p6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60"/>
            <p:cNvGrpSpPr/>
            <p:nvPr/>
          </p:nvGrpSpPr>
          <p:grpSpPr>
            <a:xfrm>
              <a:off x="4249973" y="1303451"/>
              <a:ext cx="799317" cy="841334"/>
              <a:chOff x="3027033" y="1244439"/>
              <a:chExt cx="1270977" cy="1337786"/>
            </a:xfrm>
          </p:grpSpPr>
          <p:sp>
            <p:nvSpPr>
              <p:cNvPr id="8502" name="Google Shape;8502;p60"/>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503" name="Google Shape;8503;p6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4" name="Google Shape;8504;p60"/>
          <p:cNvGrpSpPr/>
          <p:nvPr/>
        </p:nvGrpSpPr>
        <p:grpSpPr>
          <a:xfrm>
            <a:off x="713063" y="1849388"/>
            <a:ext cx="761767" cy="729896"/>
            <a:chOff x="2657744" y="2337745"/>
            <a:chExt cx="832987" cy="798137"/>
          </a:xfrm>
        </p:grpSpPr>
        <p:sp>
          <p:nvSpPr>
            <p:cNvPr id="8505" name="Google Shape;8505;p60"/>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0"/>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0"/>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60"/>
          <p:cNvGrpSpPr/>
          <p:nvPr/>
        </p:nvGrpSpPr>
        <p:grpSpPr>
          <a:xfrm>
            <a:off x="3224027" y="1852492"/>
            <a:ext cx="685569" cy="723689"/>
            <a:chOff x="3398134" y="2057650"/>
            <a:chExt cx="704087" cy="743236"/>
          </a:xfrm>
        </p:grpSpPr>
        <p:grpSp>
          <p:nvGrpSpPr>
            <p:cNvPr id="8512" name="Google Shape;8512;p60"/>
            <p:cNvGrpSpPr/>
            <p:nvPr/>
          </p:nvGrpSpPr>
          <p:grpSpPr>
            <a:xfrm>
              <a:off x="3398134" y="2290183"/>
              <a:ext cx="315181" cy="219781"/>
              <a:chOff x="3398134" y="2290183"/>
              <a:chExt cx="315181" cy="219781"/>
            </a:xfrm>
          </p:grpSpPr>
          <p:sp>
            <p:nvSpPr>
              <p:cNvPr id="8513" name="Google Shape;8513;p60"/>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14" name="Google Shape;8514;p60"/>
              <p:cNvCxnSpPr>
                <a:stCxn id="8513"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15" name="Google Shape;8515;p60"/>
            <p:cNvGrpSpPr/>
            <p:nvPr/>
          </p:nvGrpSpPr>
          <p:grpSpPr>
            <a:xfrm>
              <a:off x="3547823" y="2467358"/>
              <a:ext cx="219781" cy="333527"/>
              <a:chOff x="3547823" y="2467358"/>
              <a:chExt cx="219781" cy="333527"/>
            </a:xfrm>
          </p:grpSpPr>
          <p:sp>
            <p:nvSpPr>
              <p:cNvPr id="8516" name="Google Shape;8516;p60"/>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17" name="Google Shape;8517;p60"/>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518" name="Google Shape;8518;p60"/>
            <p:cNvGrpSpPr/>
            <p:nvPr/>
          </p:nvGrpSpPr>
          <p:grpSpPr>
            <a:xfrm>
              <a:off x="3734138" y="2467358"/>
              <a:ext cx="219781" cy="333527"/>
              <a:chOff x="3734138" y="2467358"/>
              <a:chExt cx="219781" cy="333527"/>
            </a:xfrm>
          </p:grpSpPr>
          <p:sp>
            <p:nvSpPr>
              <p:cNvPr id="8519" name="Google Shape;8519;p60"/>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20" name="Google Shape;8520;p60"/>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521" name="Google Shape;8521;p60"/>
            <p:cNvGrpSpPr/>
            <p:nvPr/>
          </p:nvGrpSpPr>
          <p:grpSpPr>
            <a:xfrm>
              <a:off x="3787560" y="2288011"/>
              <a:ext cx="314661" cy="219781"/>
              <a:chOff x="3787560" y="2288011"/>
              <a:chExt cx="314661" cy="219781"/>
            </a:xfrm>
          </p:grpSpPr>
          <p:sp>
            <p:nvSpPr>
              <p:cNvPr id="8522" name="Google Shape;8522;p60"/>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23" name="Google Shape;8523;p60"/>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524" name="Google Shape;8524;p60"/>
            <p:cNvGrpSpPr/>
            <p:nvPr/>
          </p:nvGrpSpPr>
          <p:grpSpPr>
            <a:xfrm>
              <a:off x="3637290" y="2057650"/>
              <a:ext cx="219781" cy="335485"/>
              <a:chOff x="3637290" y="2057650"/>
              <a:chExt cx="219781" cy="335485"/>
            </a:xfrm>
          </p:grpSpPr>
          <p:sp>
            <p:nvSpPr>
              <p:cNvPr id="8525" name="Google Shape;8525;p60"/>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526" name="Google Shape;8526;p60"/>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527" name="Google Shape;8527;p60"/>
          <p:cNvGrpSpPr/>
          <p:nvPr/>
        </p:nvGrpSpPr>
        <p:grpSpPr>
          <a:xfrm>
            <a:off x="4899249" y="1859290"/>
            <a:ext cx="710255" cy="710092"/>
            <a:chOff x="5007123" y="2079403"/>
            <a:chExt cx="687698" cy="687541"/>
          </a:xfrm>
        </p:grpSpPr>
        <p:sp>
          <p:nvSpPr>
            <p:cNvPr id="8528" name="Google Shape;8528;p60"/>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0"/>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0"/>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0"/>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2" name="Google Shape;8532;p60"/>
          <p:cNvGrpSpPr/>
          <p:nvPr/>
        </p:nvGrpSpPr>
        <p:grpSpPr>
          <a:xfrm>
            <a:off x="5708687" y="1853796"/>
            <a:ext cx="721079" cy="721079"/>
            <a:chOff x="5797446" y="2063053"/>
            <a:chExt cx="698179" cy="698179"/>
          </a:xfrm>
        </p:grpSpPr>
        <p:sp>
          <p:nvSpPr>
            <p:cNvPr id="8533" name="Google Shape;8533;p60"/>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0"/>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0"/>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0"/>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60"/>
          <p:cNvGrpSpPr/>
          <p:nvPr/>
        </p:nvGrpSpPr>
        <p:grpSpPr>
          <a:xfrm>
            <a:off x="8153834" y="3499401"/>
            <a:ext cx="280576" cy="673160"/>
            <a:chOff x="8075075" y="3754290"/>
            <a:chExt cx="255604" cy="613190"/>
          </a:xfrm>
        </p:grpSpPr>
        <p:grpSp>
          <p:nvGrpSpPr>
            <p:cNvPr id="8538" name="Google Shape;8538;p60"/>
            <p:cNvGrpSpPr/>
            <p:nvPr/>
          </p:nvGrpSpPr>
          <p:grpSpPr>
            <a:xfrm>
              <a:off x="8075075" y="3754290"/>
              <a:ext cx="255604" cy="613190"/>
              <a:chOff x="8075075" y="3754290"/>
              <a:chExt cx="255604" cy="613190"/>
            </a:xfrm>
          </p:grpSpPr>
          <p:sp>
            <p:nvSpPr>
              <p:cNvPr id="8539" name="Google Shape;8539;p60"/>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0"/>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1" name="Google Shape;8541;p60"/>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60"/>
          <p:cNvGrpSpPr/>
          <p:nvPr/>
        </p:nvGrpSpPr>
        <p:grpSpPr>
          <a:xfrm>
            <a:off x="5270892" y="3488198"/>
            <a:ext cx="470352" cy="683745"/>
            <a:chOff x="1697726" y="3244179"/>
            <a:chExt cx="788124" cy="1146069"/>
          </a:xfrm>
        </p:grpSpPr>
        <p:sp>
          <p:nvSpPr>
            <p:cNvPr id="8543" name="Google Shape;8543;p6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5" name="Google Shape;8545;p60"/>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6" name="Google Shape;8546;p60"/>
          <p:cNvGrpSpPr/>
          <p:nvPr/>
        </p:nvGrpSpPr>
        <p:grpSpPr>
          <a:xfrm>
            <a:off x="5892043" y="3499400"/>
            <a:ext cx="293891" cy="293845"/>
            <a:chOff x="6134814" y="3754290"/>
            <a:chExt cx="293891" cy="293845"/>
          </a:xfrm>
        </p:grpSpPr>
        <p:sp>
          <p:nvSpPr>
            <p:cNvPr id="8547" name="Google Shape;8547;p60"/>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0"/>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0"/>
          <p:cNvGrpSpPr/>
          <p:nvPr/>
        </p:nvGrpSpPr>
        <p:grpSpPr>
          <a:xfrm>
            <a:off x="5892043" y="3878071"/>
            <a:ext cx="293891" cy="293891"/>
            <a:chOff x="6134814" y="4086186"/>
            <a:chExt cx="293891" cy="293891"/>
          </a:xfrm>
        </p:grpSpPr>
        <p:sp>
          <p:nvSpPr>
            <p:cNvPr id="8550" name="Google Shape;8550;p60"/>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0"/>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2" name="Google Shape;8552;p60"/>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0"/>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4" name="Google Shape;8554;p60"/>
          <p:cNvGrpSpPr/>
          <p:nvPr/>
        </p:nvGrpSpPr>
        <p:grpSpPr>
          <a:xfrm>
            <a:off x="7817018" y="2706764"/>
            <a:ext cx="622883" cy="621944"/>
            <a:chOff x="1187048" y="238125"/>
            <a:chExt cx="5256397" cy="5248476"/>
          </a:xfrm>
        </p:grpSpPr>
        <p:sp>
          <p:nvSpPr>
            <p:cNvPr id="8555" name="Google Shape;8555;p6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0"/>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0"/>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0"/>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60"/>
          <p:cNvGrpSpPr/>
          <p:nvPr/>
        </p:nvGrpSpPr>
        <p:grpSpPr>
          <a:xfrm>
            <a:off x="2274123" y="2716372"/>
            <a:ext cx="1310987" cy="612407"/>
            <a:chOff x="238125" y="1188750"/>
            <a:chExt cx="7140450" cy="3335550"/>
          </a:xfrm>
        </p:grpSpPr>
        <p:sp>
          <p:nvSpPr>
            <p:cNvPr id="8560" name="Google Shape;8560;p6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0"/>
          <p:cNvGrpSpPr/>
          <p:nvPr/>
        </p:nvGrpSpPr>
        <p:grpSpPr>
          <a:xfrm>
            <a:off x="6599995" y="2706927"/>
            <a:ext cx="1110299" cy="621702"/>
            <a:chOff x="238125" y="1335475"/>
            <a:chExt cx="5418735" cy="3034175"/>
          </a:xfrm>
        </p:grpSpPr>
        <p:sp>
          <p:nvSpPr>
            <p:cNvPr id="8566" name="Google Shape;8566;p6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0"/>
          <p:cNvGrpSpPr/>
          <p:nvPr/>
        </p:nvGrpSpPr>
        <p:grpSpPr>
          <a:xfrm>
            <a:off x="5416490" y="2703824"/>
            <a:ext cx="1076781" cy="624726"/>
            <a:chOff x="5357937" y="2910889"/>
            <a:chExt cx="1100103" cy="638322"/>
          </a:xfrm>
        </p:grpSpPr>
        <p:grpSp>
          <p:nvGrpSpPr>
            <p:cNvPr id="8570" name="Google Shape;8570;p60"/>
            <p:cNvGrpSpPr/>
            <p:nvPr/>
          </p:nvGrpSpPr>
          <p:grpSpPr>
            <a:xfrm>
              <a:off x="5929791" y="3263088"/>
              <a:ext cx="528250" cy="286122"/>
              <a:chOff x="5929791" y="3263088"/>
              <a:chExt cx="528250" cy="286122"/>
            </a:xfrm>
          </p:grpSpPr>
          <p:sp>
            <p:nvSpPr>
              <p:cNvPr id="8571" name="Google Shape;8571;p60"/>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2" name="Google Shape;8572;p60"/>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73" name="Google Shape;8573;p60"/>
            <p:cNvGrpSpPr/>
            <p:nvPr/>
          </p:nvGrpSpPr>
          <p:grpSpPr>
            <a:xfrm>
              <a:off x="5357937" y="3263089"/>
              <a:ext cx="529488" cy="286122"/>
              <a:chOff x="5357937" y="3263089"/>
              <a:chExt cx="529488" cy="286122"/>
            </a:xfrm>
          </p:grpSpPr>
          <p:sp>
            <p:nvSpPr>
              <p:cNvPr id="8574" name="Google Shape;8574;p60"/>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5" name="Google Shape;8575;p60"/>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76" name="Google Shape;8576;p60"/>
            <p:cNvGrpSpPr/>
            <p:nvPr/>
          </p:nvGrpSpPr>
          <p:grpSpPr>
            <a:xfrm>
              <a:off x="5550335" y="2910889"/>
              <a:ext cx="523962" cy="611903"/>
              <a:chOff x="5550335" y="2910889"/>
              <a:chExt cx="523962" cy="611903"/>
            </a:xfrm>
          </p:grpSpPr>
          <p:sp>
            <p:nvSpPr>
              <p:cNvPr id="8577" name="Google Shape;8577;p60"/>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78" name="Google Shape;8578;p60"/>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79" name="Google Shape;8579;p60"/>
            <p:cNvGrpSpPr/>
            <p:nvPr/>
          </p:nvGrpSpPr>
          <p:grpSpPr>
            <a:xfrm>
              <a:off x="5743962" y="2919100"/>
              <a:ext cx="624099" cy="286122"/>
              <a:chOff x="5743962" y="2919100"/>
              <a:chExt cx="624099" cy="286122"/>
            </a:xfrm>
          </p:grpSpPr>
          <p:sp>
            <p:nvSpPr>
              <p:cNvPr id="8580" name="Google Shape;8580;p60"/>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81" name="Google Shape;8581;p60"/>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82" name="Google Shape;8582;p60"/>
          <p:cNvGrpSpPr/>
          <p:nvPr/>
        </p:nvGrpSpPr>
        <p:grpSpPr>
          <a:xfrm>
            <a:off x="7568868" y="1854536"/>
            <a:ext cx="874976" cy="719600"/>
            <a:chOff x="7608988" y="2093194"/>
            <a:chExt cx="817276" cy="672147"/>
          </a:xfrm>
        </p:grpSpPr>
        <p:cxnSp>
          <p:nvCxnSpPr>
            <p:cNvPr id="8583" name="Google Shape;8583;p60"/>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4" name="Google Shape;8584;p60"/>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5" name="Google Shape;8585;p60"/>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6" name="Google Shape;8586;p60"/>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87" name="Google Shape;8587;p60"/>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88" name="Google Shape;8588;p60"/>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89" name="Google Shape;8589;p60"/>
            <p:cNvGrpSpPr/>
            <p:nvPr/>
          </p:nvGrpSpPr>
          <p:grpSpPr>
            <a:xfrm>
              <a:off x="7721175" y="2093194"/>
              <a:ext cx="599587" cy="623846"/>
              <a:chOff x="7721175" y="2093194"/>
              <a:chExt cx="599587" cy="623846"/>
            </a:xfrm>
          </p:grpSpPr>
          <p:grpSp>
            <p:nvGrpSpPr>
              <p:cNvPr id="8590" name="Google Shape;8590;p60"/>
              <p:cNvGrpSpPr/>
              <p:nvPr/>
            </p:nvGrpSpPr>
            <p:grpSpPr>
              <a:xfrm>
                <a:off x="7721175" y="2093194"/>
                <a:ext cx="291605" cy="623846"/>
                <a:chOff x="9405575" y="2061418"/>
                <a:chExt cx="291605" cy="623846"/>
              </a:xfrm>
            </p:grpSpPr>
            <p:sp>
              <p:nvSpPr>
                <p:cNvPr id="8591" name="Google Shape;8591;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60"/>
              <p:cNvGrpSpPr/>
              <p:nvPr/>
            </p:nvGrpSpPr>
            <p:grpSpPr>
              <a:xfrm flipH="1">
                <a:off x="8029157" y="2093194"/>
                <a:ext cx="291605" cy="623846"/>
                <a:chOff x="9405575" y="2061418"/>
                <a:chExt cx="291605" cy="623846"/>
              </a:xfrm>
            </p:grpSpPr>
            <p:sp>
              <p:nvSpPr>
                <p:cNvPr id="8599" name="Google Shape;8599;p60"/>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0"/>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0"/>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0"/>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0"/>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0"/>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0"/>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06" name="Google Shape;8606;p60"/>
          <p:cNvGrpSpPr/>
          <p:nvPr/>
        </p:nvGrpSpPr>
        <p:grpSpPr>
          <a:xfrm>
            <a:off x="4013304" y="970938"/>
            <a:ext cx="712557" cy="785901"/>
            <a:chOff x="4206459" y="1191441"/>
            <a:chExt cx="712557" cy="785901"/>
          </a:xfrm>
        </p:grpSpPr>
        <p:sp>
          <p:nvSpPr>
            <p:cNvPr id="8607" name="Google Shape;8607;p60"/>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0"/>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0"/>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0"/>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1" name="Google Shape;8611;p60"/>
            <p:cNvGrpSpPr/>
            <p:nvPr/>
          </p:nvGrpSpPr>
          <p:grpSpPr>
            <a:xfrm>
              <a:off x="4644280" y="1290523"/>
              <a:ext cx="143716" cy="29463"/>
              <a:chOff x="4644280" y="1290523"/>
              <a:chExt cx="143716" cy="29463"/>
            </a:xfrm>
          </p:grpSpPr>
          <p:sp>
            <p:nvSpPr>
              <p:cNvPr id="8612" name="Google Shape;8612;p60"/>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0"/>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0"/>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0"/>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0"/>
            <p:cNvGrpSpPr/>
            <p:nvPr/>
          </p:nvGrpSpPr>
          <p:grpSpPr>
            <a:xfrm>
              <a:off x="4356567" y="1191441"/>
              <a:ext cx="143690" cy="29488"/>
              <a:chOff x="4356567" y="1191441"/>
              <a:chExt cx="143690" cy="29488"/>
            </a:xfrm>
          </p:grpSpPr>
          <p:sp>
            <p:nvSpPr>
              <p:cNvPr id="8617" name="Google Shape;8617;p60"/>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0"/>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0"/>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0"/>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60"/>
            <p:cNvGrpSpPr/>
            <p:nvPr/>
          </p:nvGrpSpPr>
          <p:grpSpPr>
            <a:xfrm>
              <a:off x="4339009" y="1863727"/>
              <a:ext cx="143703" cy="29476"/>
              <a:chOff x="4339009" y="1863727"/>
              <a:chExt cx="143703" cy="29476"/>
            </a:xfrm>
          </p:grpSpPr>
          <p:sp>
            <p:nvSpPr>
              <p:cNvPr id="8622" name="Google Shape;8622;p60"/>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0"/>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0"/>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0"/>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60"/>
            <p:cNvGrpSpPr/>
            <p:nvPr/>
          </p:nvGrpSpPr>
          <p:grpSpPr>
            <a:xfrm>
              <a:off x="4206459" y="1607315"/>
              <a:ext cx="29539" cy="142899"/>
              <a:chOff x="4206459" y="1607315"/>
              <a:chExt cx="29539" cy="142899"/>
            </a:xfrm>
          </p:grpSpPr>
          <p:sp>
            <p:nvSpPr>
              <p:cNvPr id="8627" name="Google Shape;8627;p60"/>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0"/>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0"/>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0"/>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1" name="Google Shape;8631;p60"/>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0"/>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0"/>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0"/>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5" name="Google Shape;8635;p60"/>
            <p:cNvGrpSpPr/>
            <p:nvPr/>
          </p:nvGrpSpPr>
          <p:grpSpPr>
            <a:xfrm>
              <a:off x="4889463" y="1423737"/>
              <a:ext cx="29552" cy="142899"/>
              <a:chOff x="4889463" y="1423737"/>
              <a:chExt cx="29552" cy="142899"/>
            </a:xfrm>
          </p:grpSpPr>
          <p:sp>
            <p:nvSpPr>
              <p:cNvPr id="8636" name="Google Shape;8636;p60"/>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0"/>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0"/>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0"/>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60"/>
            <p:cNvGrpSpPr/>
            <p:nvPr/>
          </p:nvGrpSpPr>
          <p:grpSpPr>
            <a:xfrm>
              <a:off x="4771663" y="1876896"/>
              <a:ext cx="108651" cy="100447"/>
              <a:chOff x="4771663" y="1876896"/>
              <a:chExt cx="108651" cy="100447"/>
            </a:xfrm>
          </p:grpSpPr>
          <p:sp>
            <p:nvSpPr>
              <p:cNvPr id="8641" name="Google Shape;8641;p60"/>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0"/>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0"/>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0"/>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5" name="Google Shape;8645;p60"/>
          <p:cNvGrpSpPr/>
          <p:nvPr/>
        </p:nvGrpSpPr>
        <p:grpSpPr>
          <a:xfrm>
            <a:off x="4008780" y="1854161"/>
            <a:ext cx="791287" cy="720350"/>
            <a:chOff x="267375" y="1071875"/>
            <a:chExt cx="470500" cy="428550"/>
          </a:xfrm>
        </p:grpSpPr>
        <p:sp>
          <p:nvSpPr>
            <p:cNvPr id="8646" name="Google Shape;8646;p6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60"/>
          <p:cNvGrpSpPr/>
          <p:nvPr/>
        </p:nvGrpSpPr>
        <p:grpSpPr>
          <a:xfrm>
            <a:off x="709275" y="3498791"/>
            <a:ext cx="1408444" cy="673166"/>
            <a:chOff x="712664" y="3693287"/>
            <a:chExt cx="1460738" cy="698160"/>
          </a:xfrm>
        </p:grpSpPr>
        <p:grpSp>
          <p:nvGrpSpPr>
            <p:cNvPr id="8655" name="Google Shape;8655;p60"/>
            <p:cNvGrpSpPr/>
            <p:nvPr/>
          </p:nvGrpSpPr>
          <p:grpSpPr>
            <a:xfrm>
              <a:off x="1380079" y="4133090"/>
              <a:ext cx="234048" cy="258099"/>
              <a:chOff x="1380079" y="4133090"/>
              <a:chExt cx="234048" cy="258099"/>
            </a:xfrm>
          </p:grpSpPr>
          <p:sp>
            <p:nvSpPr>
              <p:cNvPr id="8656" name="Google Shape;8656;p60"/>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0"/>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0"/>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0"/>
            <p:cNvGrpSpPr/>
            <p:nvPr/>
          </p:nvGrpSpPr>
          <p:grpSpPr>
            <a:xfrm>
              <a:off x="884610" y="3864082"/>
              <a:ext cx="1118583" cy="527293"/>
              <a:chOff x="890961" y="3865463"/>
              <a:chExt cx="1115237" cy="525715"/>
            </a:xfrm>
          </p:grpSpPr>
          <p:sp>
            <p:nvSpPr>
              <p:cNvPr id="8660" name="Google Shape;8660;p60"/>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0"/>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0"/>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60"/>
            <p:cNvGrpSpPr/>
            <p:nvPr/>
          </p:nvGrpSpPr>
          <p:grpSpPr>
            <a:xfrm>
              <a:off x="712664" y="3693287"/>
              <a:ext cx="1460738" cy="698160"/>
              <a:chOff x="712664" y="3693025"/>
              <a:chExt cx="1460738" cy="698160"/>
            </a:xfrm>
          </p:grpSpPr>
          <p:sp>
            <p:nvSpPr>
              <p:cNvPr id="8664" name="Google Shape;8664;p60"/>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0"/>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0"/>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0"/>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0"/>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0"/>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0" name="Google Shape;8670;p60"/>
          <p:cNvGrpSpPr/>
          <p:nvPr/>
        </p:nvGrpSpPr>
        <p:grpSpPr>
          <a:xfrm>
            <a:off x="3146990" y="970938"/>
            <a:ext cx="795485" cy="738831"/>
            <a:chOff x="3348603" y="1236445"/>
            <a:chExt cx="749256" cy="695894"/>
          </a:xfrm>
        </p:grpSpPr>
        <p:grpSp>
          <p:nvGrpSpPr>
            <p:cNvPr id="8671" name="Google Shape;8671;p60"/>
            <p:cNvGrpSpPr/>
            <p:nvPr/>
          </p:nvGrpSpPr>
          <p:grpSpPr>
            <a:xfrm>
              <a:off x="3583779" y="1236445"/>
              <a:ext cx="293795" cy="285811"/>
              <a:chOff x="3750225" y="1774000"/>
              <a:chExt cx="149575" cy="145525"/>
            </a:xfrm>
          </p:grpSpPr>
          <p:sp>
            <p:nvSpPr>
              <p:cNvPr id="8672" name="Google Shape;8672;p6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60"/>
            <p:cNvGrpSpPr/>
            <p:nvPr/>
          </p:nvGrpSpPr>
          <p:grpSpPr>
            <a:xfrm>
              <a:off x="3775534" y="1462599"/>
              <a:ext cx="322325" cy="285958"/>
              <a:chOff x="3847850" y="1889150"/>
              <a:chExt cx="164100" cy="145600"/>
            </a:xfrm>
          </p:grpSpPr>
          <p:sp>
            <p:nvSpPr>
              <p:cNvPr id="8675" name="Google Shape;8675;p6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60"/>
            <p:cNvGrpSpPr/>
            <p:nvPr/>
          </p:nvGrpSpPr>
          <p:grpSpPr>
            <a:xfrm>
              <a:off x="3545329" y="1646528"/>
              <a:ext cx="293746" cy="285811"/>
              <a:chOff x="3730650" y="1982800"/>
              <a:chExt cx="149550" cy="145525"/>
            </a:xfrm>
          </p:grpSpPr>
          <p:sp>
            <p:nvSpPr>
              <p:cNvPr id="8678" name="Google Shape;8678;p6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0"/>
            <p:cNvGrpSpPr/>
            <p:nvPr/>
          </p:nvGrpSpPr>
          <p:grpSpPr>
            <a:xfrm>
              <a:off x="3348603" y="1415046"/>
              <a:ext cx="294384" cy="284387"/>
              <a:chOff x="3630494" y="1864938"/>
              <a:chExt cx="149875" cy="144800"/>
            </a:xfrm>
          </p:grpSpPr>
          <p:sp>
            <p:nvSpPr>
              <p:cNvPr id="8681" name="Google Shape;8681;p60"/>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0"/>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3" name="Google Shape;8683;p60"/>
          <p:cNvGrpSpPr/>
          <p:nvPr/>
        </p:nvGrpSpPr>
        <p:grpSpPr>
          <a:xfrm>
            <a:off x="2268517" y="3493834"/>
            <a:ext cx="1324924" cy="678123"/>
            <a:chOff x="2413923" y="3711366"/>
            <a:chExt cx="1374117" cy="703301"/>
          </a:xfrm>
        </p:grpSpPr>
        <p:grpSp>
          <p:nvGrpSpPr>
            <p:cNvPr id="8684" name="Google Shape;8684;p60"/>
            <p:cNvGrpSpPr/>
            <p:nvPr/>
          </p:nvGrpSpPr>
          <p:grpSpPr>
            <a:xfrm>
              <a:off x="2413923" y="3711366"/>
              <a:ext cx="1374117" cy="703301"/>
              <a:chOff x="2413923" y="3711366"/>
              <a:chExt cx="1374117" cy="703301"/>
            </a:xfrm>
          </p:grpSpPr>
          <p:sp>
            <p:nvSpPr>
              <p:cNvPr id="8685" name="Google Shape;8685;p60"/>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6" name="Google Shape;8686;p60"/>
              <p:cNvGrpSpPr/>
              <p:nvPr/>
            </p:nvGrpSpPr>
            <p:grpSpPr>
              <a:xfrm>
                <a:off x="2600284" y="3808654"/>
                <a:ext cx="234394" cy="137897"/>
                <a:chOff x="2600284" y="3808654"/>
                <a:chExt cx="234394" cy="137897"/>
              </a:xfrm>
            </p:grpSpPr>
            <p:sp>
              <p:nvSpPr>
                <p:cNvPr id="8687" name="Google Shape;8687;p60"/>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8" name="Google Shape;8688;p60"/>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9" name="Google Shape;8689;p60"/>
              <p:cNvGrpSpPr/>
              <p:nvPr/>
            </p:nvGrpSpPr>
            <p:grpSpPr>
              <a:xfrm>
                <a:off x="3359659" y="3805664"/>
                <a:ext cx="232294" cy="140888"/>
                <a:chOff x="3359659" y="3805664"/>
                <a:chExt cx="232294" cy="140888"/>
              </a:xfrm>
            </p:grpSpPr>
            <p:sp>
              <p:nvSpPr>
                <p:cNvPr id="8690" name="Google Shape;8690;p60"/>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1" name="Google Shape;8691;p60"/>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92" name="Google Shape;8692;p60"/>
              <p:cNvGrpSpPr/>
              <p:nvPr/>
            </p:nvGrpSpPr>
            <p:grpSpPr>
              <a:xfrm>
                <a:off x="3067316" y="3711366"/>
                <a:ext cx="66788" cy="166697"/>
                <a:chOff x="3067316" y="3711366"/>
                <a:chExt cx="66788" cy="166697"/>
              </a:xfrm>
            </p:grpSpPr>
            <p:sp>
              <p:nvSpPr>
                <p:cNvPr id="8693" name="Google Shape;8693;p60"/>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4" name="Google Shape;8694;p60"/>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95" name="Google Shape;8695;p60"/>
              <p:cNvGrpSpPr/>
              <p:nvPr/>
            </p:nvGrpSpPr>
            <p:grpSpPr>
              <a:xfrm>
                <a:off x="2413923" y="4058666"/>
                <a:ext cx="224007" cy="66788"/>
                <a:chOff x="2413923" y="4058666"/>
                <a:chExt cx="224007" cy="66788"/>
              </a:xfrm>
            </p:grpSpPr>
            <p:sp>
              <p:nvSpPr>
                <p:cNvPr id="8696" name="Google Shape;8696;p60"/>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97" name="Google Shape;8697;p60"/>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98" name="Google Shape;8698;p60"/>
              <p:cNvGrpSpPr/>
              <p:nvPr/>
            </p:nvGrpSpPr>
            <p:grpSpPr>
              <a:xfrm>
                <a:off x="3564643" y="4058666"/>
                <a:ext cx="223397" cy="66788"/>
                <a:chOff x="3564643" y="4058666"/>
                <a:chExt cx="223397" cy="66788"/>
              </a:xfrm>
            </p:grpSpPr>
            <p:sp>
              <p:nvSpPr>
                <p:cNvPr id="8699" name="Google Shape;8699;p60"/>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0" name="Google Shape;8700;p60"/>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701" name="Google Shape;8701;p60"/>
            <p:cNvGrpSpPr/>
            <p:nvPr/>
          </p:nvGrpSpPr>
          <p:grpSpPr>
            <a:xfrm>
              <a:off x="2633353" y="3965763"/>
              <a:ext cx="934017" cy="445681"/>
              <a:chOff x="2633353" y="3965763"/>
              <a:chExt cx="934017" cy="445681"/>
            </a:xfrm>
          </p:grpSpPr>
          <p:sp>
            <p:nvSpPr>
              <p:cNvPr id="8702" name="Google Shape;8702;p60"/>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0"/>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4" name="Google Shape;8704;p60"/>
          <p:cNvGrpSpPr/>
          <p:nvPr/>
        </p:nvGrpSpPr>
        <p:grpSpPr>
          <a:xfrm>
            <a:off x="6392789" y="1044382"/>
            <a:ext cx="1131087" cy="587383"/>
            <a:chOff x="238125" y="999450"/>
            <a:chExt cx="7140700" cy="3708225"/>
          </a:xfrm>
        </p:grpSpPr>
        <p:sp>
          <p:nvSpPr>
            <p:cNvPr id="8705" name="Google Shape;8705;p6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0"/>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0"/>
          <p:cNvGrpSpPr/>
          <p:nvPr/>
        </p:nvGrpSpPr>
        <p:grpSpPr>
          <a:xfrm>
            <a:off x="3744240" y="3493876"/>
            <a:ext cx="1375854" cy="678131"/>
            <a:chOff x="3913765" y="3641905"/>
            <a:chExt cx="1522805" cy="750560"/>
          </a:xfrm>
        </p:grpSpPr>
        <p:grpSp>
          <p:nvGrpSpPr>
            <p:cNvPr id="8715" name="Google Shape;8715;p60"/>
            <p:cNvGrpSpPr/>
            <p:nvPr/>
          </p:nvGrpSpPr>
          <p:grpSpPr>
            <a:xfrm>
              <a:off x="3913765" y="3997002"/>
              <a:ext cx="1522805" cy="395463"/>
              <a:chOff x="3913765" y="3997002"/>
              <a:chExt cx="1522805" cy="395463"/>
            </a:xfrm>
          </p:grpSpPr>
          <p:grpSp>
            <p:nvGrpSpPr>
              <p:cNvPr id="8716" name="Google Shape;8716;p60"/>
              <p:cNvGrpSpPr/>
              <p:nvPr/>
            </p:nvGrpSpPr>
            <p:grpSpPr>
              <a:xfrm>
                <a:off x="3913765" y="4138659"/>
                <a:ext cx="507602" cy="253806"/>
                <a:chOff x="3913765" y="4138659"/>
                <a:chExt cx="507602" cy="253806"/>
              </a:xfrm>
            </p:grpSpPr>
            <p:sp>
              <p:nvSpPr>
                <p:cNvPr id="8717" name="Google Shape;8717;p60"/>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0"/>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719" name="Google Shape;8719;p60"/>
              <p:cNvGrpSpPr/>
              <p:nvPr/>
            </p:nvGrpSpPr>
            <p:grpSpPr>
              <a:xfrm>
                <a:off x="4421361" y="3997002"/>
                <a:ext cx="507618" cy="395463"/>
                <a:chOff x="4421361" y="3997002"/>
                <a:chExt cx="507618" cy="395463"/>
              </a:xfrm>
            </p:grpSpPr>
            <p:sp>
              <p:nvSpPr>
                <p:cNvPr id="8720" name="Google Shape;8720;p60"/>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0"/>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60"/>
              <p:cNvGrpSpPr/>
              <p:nvPr/>
            </p:nvGrpSpPr>
            <p:grpSpPr>
              <a:xfrm>
                <a:off x="4928973" y="4189418"/>
                <a:ext cx="507596" cy="203047"/>
                <a:chOff x="4928973" y="4189418"/>
                <a:chExt cx="507596" cy="203047"/>
              </a:xfrm>
            </p:grpSpPr>
            <p:sp>
              <p:nvSpPr>
                <p:cNvPr id="8723" name="Google Shape;8723;p60"/>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0"/>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5" name="Google Shape;8725;p60"/>
            <p:cNvGrpSpPr/>
            <p:nvPr/>
          </p:nvGrpSpPr>
          <p:grpSpPr>
            <a:xfrm>
              <a:off x="4482186" y="3641905"/>
              <a:ext cx="397605" cy="349784"/>
              <a:chOff x="2906375" y="1159725"/>
              <a:chExt cx="1860575" cy="1636800"/>
            </a:xfrm>
          </p:grpSpPr>
          <p:sp>
            <p:nvSpPr>
              <p:cNvPr id="8726" name="Google Shape;8726;p60"/>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0"/>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0"/>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0"/>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0" name="Google Shape;8730;p60"/>
          <p:cNvGrpSpPr/>
          <p:nvPr/>
        </p:nvGrpSpPr>
        <p:grpSpPr>
          <a:xfrm>
            <a:off x="6528949" y="1853803"/>
            <a:ext cx="940737" cy="721067"/>
            <a:chOff x="6599718" y="2068734"/>
            <a:chExt cx="940737" cy="721067"/>
          </a:xfrm>
        </p:grpSpPr>
        <p:sp>
          <p:nvSpPr>
            <p:cNvPr id="8731" name="Google Shape;8731;p60"/>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0"/>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0"/>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0"/>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0"/>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0"/>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7" name="Google Shape;8737;p60"/>
            <p:cNvGrpSpPr/>
            <p:nvPr/>
          </p:nvGrpSpPr>
          <p:grpSpPr>
            <a:xfrm>
              <a:off x="6836957" y="2068734"/>
              <a:ext cx="461892" cy="721067"/>
              <a:chOff x="6836957" y="2068734"/>
              <a:chExt cx="461892" cy="721067"/>
            </a:xfrm>
          </p:grpSpPr>
          <p:sp>
            <p:nvSpPr>
              <p:cNvPr id="8738" name="Google Shape;8738;p60"/>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0"/>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0"/>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0"/>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0"/>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0"/>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4" name="Google Shape;8744;p60"/>
              <p:cNvGrpSpPr/>
              <p:nvPr/>
            </p:nvGrpSpPr>
            <p:grpSpPr>
              <a:xfrm>
                <a:off x="6836957" y="2068734"/>
                <a:ext cx="461892" cy="721067"/>
                <a:chOff x="6836957" y="2068734"/>
                <a:chExt cx="461892" cy="721067"/>
              </a:xfrm>
            </p:grpSpPr>
            <p:sp>
              <p:nvSpPr>
                <p:cNvPr id="8745" name="Google Shape;8745;p60"/>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0"/>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0"/>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0"/>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0"/>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0"/>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0"/>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52" name="Google Shape;8752;p60"/>
          <p:cNvGrpSpPr/>
          <p:nvPr/>
        </p:nvGrpSpPr>
        <p:grpSpPr>
          <a:xfrm>
            <a:off x="2412267" y="1858149"/>
            <a:ext cx="712577" cy="712374"/>
            <a:chOff x="2559249" y="2069323"/>
            <a:chExt cx="685566" cy="685634"/>
          </a:xfrm>
        </p:grpSpPr>
        <p:sp>
          <p:nvSpPr>
            <p:cNvPr id="8753" name="Google Shape;8753;p60"/>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0"/>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0"/>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0"/>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0"/>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0"/>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0"/>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0"/>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0"/>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0"/>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0"/>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0"/>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0"/>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60"/>
          <p:cNvGrpSpPr/>
          <p:nvPr/>
        </p:nvGrpSpPr>
        <p:grpSpPr>
          <a:xfrm>
            <a:off x="7594705" y="970938"/>
            <a:ext cx="845645" cy="711911"/>
            <a:chOff x="951975" y="315800"/>
            <a:chExt cx="5860325" cy="4933550"/>
          </a:xfrm>
        </p:grpSpPr>
        <p:sp>
          <p:nvSpPr>
            <p:cNvPr id="8767" name="Google Shape;8767;p60"/>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0"/>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0"/>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0"/>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0"/>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0"/>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0"/>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0"/>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60"/>
          <p:cNvGrpSpPr/>
          <p:nvPr/>
        </p:nvGrpSpPr>
        <p:grpSpPr>
          <a:xfrm>
            <a:off x="3691834" y="2707047"/>
            <a:ext cx="1617932" cy="621701"/>
            <a:chOff x="3862800" y="3038525"/>
            <a:chExt cx="1329006" cy="510680"/>
          </a:xfrm>
        </p:grpSpPr>
        <p:sp>
          <p:nvSpPr>
            <p:cNvPr id="8776" name="Google Shape;8776;p60"/>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0"/>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8" name="Google Shape;8778;p60"/>
            <p:cNvGrpSpPr/>
            <p:nvPr/>
          </p:nvGrpSpPr>
          <p:grpSpPr>
            <a:xfrm>
              <a:off x="3967075" y="3040337"/>
              <a:ext cx="1019927" cy="402126"/>
              <a:chOff x="3967075" y="3040337"/>
              <a:chExt cx="1019927" cy="402126"/>
            </a:xfrm>
          </p:grpSpPr>
          <p:sp>
            <p:nvSpPr>
              <p:cNvPr id="8779" name="Google Shape;8779;p60"/>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0"/>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60"/>
            <p:cNvGrpSpPr/>
            <p:nvPr/>
          </p:nvGrpSpPr>
          <p:grpSpPr>
            <a:xfrm>
              <a:off x="4186700" y="3040337"/>
              <a:ext cx="390475" cy="183289"/>
              <a:chOff x="4186700" y="3040337"/>
              <a:chExt cx="390475" cy="183289"/>
            </a:xfrm>
          </p:grpSpPr>
          <p:sp>
            <p:nvSpPr>
              <p:cNvPr id="8782" name="Google Shape;8782;p60"/>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0"/>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60"/>
            <p:cNvGrpSpPr/>
            <p:nvPr/>
          </p:nvGrpSpPr>
          <p:grpSpPr>
            <a:xfrm>
              <a:off x="4073727" y="3040337"/>
              <a:ext cx="697794" cy="296263"/>
              <a:chOff x="4073727" y="3040337"/>
              <a:chExt cx="697794" cy="296263"/>
            </a:xfrm>
          </p:grpSpPr>
          <p:sp>
            <p:nvSpPr>
              <p:cNvPr id="8785" name="Google Shape;8785;p60"/>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0"/>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0"/>
            <p:cNvGrpSpPr/>
            <p:nvPr/>
          </p:nvGrpSpPr>
          <p:grpSpPr>
            <a:xfrm>
              <a:off x="3862800" y="3038525"/>
              <a:ext cx="1329006" cy="510680"/>
              <a:chOff x="3862800" y="3038525"/>
              <a:chExt cx="1329006" cy="510680"/>
            </a:xfrm>
          </p:grpSpPr>
          <p:sp>
            <p:nvSpPr>
              <p:cNvPr id="8788" name="Google Shape;8788;p60"/>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0"/>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0" name="Google Shape;8790;p60"/>
          <p:cNvGrpSpPr/>
          <p:nvPr/>
        </p:nvGrpSpPr>
        <p:grpSpPr>
          <a:xfrm>
            <a:off x="700156" y="970938"/>
            <a:ext cx="883205" cy="775176"/>
            <a:chOff x="649648" y="271400"/>
            <a:chExt cx="6215377" cy="5455143"/>
          </a:xfrm>
        </p:grpSpPr>
        <p:sp>
          <p:nvSpPr>
            <p:cNvPr id="8791" name="Google Shape;8791;p60"/>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0"/>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0"/>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0"/>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0"/>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0"/>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0"/>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0"/>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0"/>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0"/>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0"/>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0"/>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0"/>
          <p:cNvGrpSpPr/>
          <p:nvPr/>
        </p:nvGrpSpPr>
        <p:grpSpPr>
          <a:xfrm>
            <a:off x="2308457" y="970938"/>
            <a:ext cx="767704" cy="815489"/>
            <a:chOff x="2499700" y="1135950"/>
            <a:chExt cx="732402" cy="777990"/>
          </a:xfrm>
        </p:grpSpPr>
        <p:grpSp>
          <p:nvGrpSpPr>
            <p:cNvPr id="8804" name="Google Shape;8804;p60"/>
            <p:cNvGrpSpPr/>
            <p:nvPr/>
          </p:nvGrpSpPr>
          <p:grpSpPr>
            <a:xfrm>
              <a:off x="2499700" y="1135950"/>
              <a:ext cx="732402" cy="694705"/>
              <a:chOff x="2499700" y="1135950"/>
              <a:chExt cx="732402" cy="694705"/>
            </a:xfrm>
          </p:grpSpPr>
          <p:sp>
            <p:nvSpPr>
              <p:cNvPr id="8805" name="Google Shape;8805;p60"/>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0"/>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0"/>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0"/>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0"/>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0"/>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0"/>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0"/>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0"/>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0"/>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0"/>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0"/>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0"/>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0"/>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0"/>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0"/>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0"/>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0"/>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0"/>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0"/>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0"/>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0"/>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0"/>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0"/>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0"/>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0"/>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0"/>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60"/>
            <p:cNvGrpSpPr/>
            <p:nvPr/>
          </p:nvGrpSpPr>
          <p:grpSpPr>
            <a:xfrm>
              <a:off x="2517909" y="1188726"/>
              <a:ext cx="702702" cy="725214"/>
              <a:chOff x="2517909" y="1188726"/>
              <a:chExt cx="702702" cy="725214"/>
            </a:xfrm>
          </p:grpSpPr>
          <p:sp>
            <p:nvSpPr>
              <p:cNvPr id="8833" name="Google Shape;8833;p60"/>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0"/>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0"/>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0"/>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0"/>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8" name="Google Shape;8838;p60"/>
          <p:cNvGrpSpPr/>
          <p:nvPr/>
        </p:nvGrpSpPr>
        <p:grpSpPr>
          <a:xfrm>
            <a:off x="1654189" y="970938"/>
            <a:ext cx="583439" cy="870229"/>
            <a:chOff x="1716825" y="1121550"/>
            <a:chExt cx="622800" cy="928938"/>
          </a:xfrm>
        </p:grpSpPr>
        <p:grpSp>
          <p:nvGrpSpPr>
            <p:cNvPr id="8839" name="Google Shape;8839;p60"/>
            <p:cNvGrpSpPr/>
            <p:nvPr/>
          </p:nvGrpSpPr>
          <p:grpSpPr>
            <a:xfrm>
              <a:off x="1716825" y="1121550"/>
              <a:ext cx="622800" cy="928938"/>
              <a:chOff x="1716825" y="1121550"/>
              <a:chExt cx="622800" cy="928938"/>
            </a:xfrm>
          </p:grpSpPr>
          <p:cxnSp>
            <p:nvCxnSpPr>
              <p:cNvPr id="8840" name="Google Shape;8840;p60"/>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841" name="Google Shape;8841;p60"/>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0"/>
            <p:cNvGrpSpPr/>
            <p:nvPr/>
          </p:nvGrpSpPr>
          <p:grpSpPr>
            <a:xfrm>
              <a:off x="1768050" y="1172775"/>
              <a:ext cx="520200" cy="832000"/>
              <a:chOff x="1768050" y="1172775"/>
              <a:chExt cx="520200" cy="832000"/>
            </a:xfrm>
          </p:grpSpPr>
          <p:cxnSp>
            <p:nvCxnSpPr>
              <p:cNvPr id="8843" name="Google Shape;8843;p60"/>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844" name="Google Shape;8844;p60"/>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0"/>
            <p:cNvGrpSpPr/>
            <p:nvPr/>
          </p:nvGrpSpPr>
          <p:grpSpPr>
            <a:xfrm>
              <a:off x="1820100" y="1225475"/>
              <a:ext cx="416400" cy="729575"/>
              <a:chOff x="1820100" y="1225475"/>
              <a:chExt cx="416400" cy="729575"/>
            </a:xfrm>
          </p:grpSpPr>
          <p:cxnSp>
            <p:nvCxnSpPr>
              <p:cNvPr id="8846" name="Google Shape;8846;p60"/>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847" name="Google Shape;8847;p60"/>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0"/>
            <p:cNvGrpSpPr/>
            <p:nvPr/>
          </p:nvGrpSpPr>
          <p:grpSpPr>
            <a:xfrm>
              <a:off x="1874250" y="1278825"/>
              <a:ext cx="308100" cy="605275"/>
              <a:chOff x="1874250" y="1278825"/>
              <a:chExt cx="308100" cy="605275"/>
            </a:xfrm>
          </p:grpSpPr>
          <p:cxnSp>
            <p:nvCxnSpPr>
              <p:cNvPr id="8849" name="Google Shape;8849;p60"/>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850" name="Google Shape;8850;p60"/>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1" name="Google Shape;8851;p60"/>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0"/>
          <p:cNvGrpSpPr/>
          <p:nvPr/>
        </p:nvGrpSpPr>
        <p:grpSpPr>
          <a:xfrm>
            <a:off x="1574012" y="1857260"/>
            <a:ext cx="739072" cy="714152"/>
            <a:chOff x="4334725" y="1355875"/>
            <a:chExt cx="3106650" cy="3001900"/>
          </a:xfrm>
        </p:grpSpPr>
        <p:grpSp>
          <p:nvGrpSpPr>
            <p:cNvPr id="8853" name="Google Shape;8853;p60"/>
            <p:cNvGrpSpPr/>
            <p:nvPr/>
          </p:nvGrpSpPr>
          <p:grpSpPr>
            <a:xfrm>
              <a:off x="4516050" y="1724875"/>
              <a:ext cx="2693725" cy="2632900"/>
              <a:chOff x="4516050" y="1724875"/>
              <a:chExt cx="2693725" cy="2632900"/>
            </a:xfrm>
          </p:grpSpPr>
          <p:sp>
            <p:nvSpPr>
              <p:cNvPr id="8854" name="Google Shape;8854;p60"/>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0"/>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0"/>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0"/>
            <p:cNvGrpSpPr/>
            <p:nvPr/>
          </p:nvGrpSpPr>
          <p:grpSpPr>
            <a:xfrm>
              <a:off x="4334725" y="1355875"/>
              <a:ext cx="3106650" cy="2709650"/>
              <a:chOff x="4334725" y="1355875"/>
              <a:chExt cx="3106650" cy="2709650"/>
            </a:xfrm>
          </p:grpSpPr>
          <p:sp>
            <p:nvSpPr>
              <p:cNvPr id="8858" name="Google Shape;8858;p60"/>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0"/>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0"/>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1" name="Google Shape;8861;p60"/>
          <p:cNvGrpSpPr/>
          <p:nvPr/>
        </p:nvGrpSpPr>
        <p:grpSpPr>
          <a:xfrm>
            <a:off x="7690961" y="3488031"/>
            <a:ext cx="312074" cy="684173"/>
            <a:chOff x="7645573" y="3754300"/>
            <a:chExt cx="293855" cy="644170"/>
          </a:xfrm>
        </p:grpSpPr>
        <p:sp>
          <p:nvSpPr>
            <p:cNvPr id="8862" name="Google Shape;8862;p60"/>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0"/>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60"/>
          <p:cNvGrpSpPr/>
          <p:nvPr/>
        </p:nvGrpSpPr>
        <p:grpSpPr>
          <a:xfrm>
            <a:off x="5612949" y="970938"/>
            <a:ext cx="709011" cy="739359"/>
            <a:chOff x="5830645" y="1256617"/>
            <a:chExt cx="530340" cy="553040"/>
          </a:xfrm>
        </p:grpSpPr>
        <p:grpSp>
          <p:nvGrpSpPr>
            <p:cNvPr id="8865" name="Google Shape;8865;p60"/>
            <p:cNvGrpSpPr/>
            <p:nvPr/>
          </p:nvGrpSpPr>
          <p:grpSpPr>
            <a:xfrm>
              <a:off x="5830645" y="1256617"/>
              <a:ext cx="259743" cy="269909"/>
              <a:chOff x="5830645" y="1256617"/>
              <a:chExt cx="259743" cy="269909"/>
            </a:xfrm>
          </p:grpSpPr>
          <p:sp>
            <p:nvSpPr>
              <p:cNvPr id="8866" name="Google Shape;8866;p60"/>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0"/>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60"/>
            <p:cNvGrpSpPr/>
            <p:nvPr/>
          </p:nvGrpSpPr>
          <p:grpSpPr>
            <a:xfrm>
              <a:off x="6101293" y="1256617"/>
              <a:ext cx="259692" cy="269909"/>
              <a:chOff x="6101293" y="1256617"/>
              <a:chExt cx="259692" cy="269909"/>
            </a:xfrm>
          </p:grpSpPr>
          <p:sp>
            <p:nvSpPr>
              <p:cNvPr id="8869" name="Google Shape;8869;p60"/>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0"/>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0"/>
            <p:cNvGrpSpPr/>
            <p:nvPr/>
          </p:nvGrpSpPr>
          <p:grpSpPr>
            <a:xfrm>
              <a:off x="5830645" y="1539749"/>
              <a:ext cx="259692" cy="269909"/>
              <a:chOff x="5830645" y="1539749"/>
              <a:chExt cx="259692" cy="269909"/>
            </a:xfrm>
          </p:grpSpPr>
          <p:sp>
            <p:nvSpPr>
              <p:cNvPr id="8872" name="Google Shape;8872;p60"/>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0"/>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60"/>
            <p:cNvGrpSpPr/>
            <p:nvPr/>
          </p:nvGrpSpPr>
          <p:grpSpPr>
            <a:xfrm>
              <a:off x="6101293" y="1539749"/>
              <a:ext cx="259692" cy="269909"/>
              <a:chOff x="6101293" y="1539749"/>
              <a:chExt cx="259692" cy="269909"/>
            </a:xfrm>
          </p:grpSpPr>
          <p:sp>
            <p:nvSpPr>
              <p:cNvPr id="8875" name="Google Shape;8875;p60"/>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0"/>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7" name="Google Shape;8877;p60"/>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60"/>
          <p:cNvGrpSpPr/>
          <p:nvPr/>
        </p:nvGrpSpPr>
        <p:grpSpPr>
          <a:xfrm>
            <a:off x="714444" y="2707054"/>
            <a:ext cx="1452955" cy="621360"/>
            <a:chOff x="732422" y="2990152"/>
            <a:chExt cx="1337773" cy="572102"/>
          </a:xfrm>
        </p:grpSpPr>
        <p:sp>
          <p:nvSpPr>
            <p:cNvPr id="8879" name="Google Shape;8879;p60"/>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0"/>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0"/>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0"/>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0"/>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0"/>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888"/>
        <p:cNvGrpSpPr/>
        <p:nvPr/>
      </p:nvGrpSpPr>
      <p:grpSpPr>
        <a:xfrm>
          <a:off x="0" y="0"/>
          <a:ext cx="0" cy="0"/>
          <a:chOff x="0" y="0"/>
          <a:chExt cx="0" cy="0"/>
        </a:xfrm>
      </p:grpSpPr>
      <p:grpSp>
        <p:nvGrpSpPr>
          <p:cNvPr id="8889" name="Google Shape;8889;p61"/>
          <p:cNvGrpSpPr/>
          <p:nvPr/>
        </p:nvGrpSpPr>
        <p:grpSpPr>
          <a:xfrm>
            <a:off x="708579" y="965872"/>
            <a:ext cx="1636188" cy="1526215"/>
            <a:chOff x="729238" y="1179665"/>
            <a:chExt cx="1636188" cy="1526215"/>
          </a:xfrm>
        </p:grpSpPr>
        <p:grpSp>
          <p:nvGrpSpPr>
            <p:cNvPr id="8890" name="Google Shape;8890;p61"/>
            <p:cNvGrpSpPr/>
            <p:nvPr/>
          </p:nvGrpSpPr>
          <p:grpSpPr>
            <a:xfrm>
              <a:off x="729238" y="1179665"/>
              <a:ext cx="80771" cy="1526215"/>
              <a:chOff x="729238" y="1179665"/>
              <a:chExt cx="80771" cy="1526215"/>
            </a:xfrm>
          </p:grpSpPr>
          <p:sp>
            <p:nvSpPr>
              <p:cNvPr id="8891" name="Google Shape;8891;p61"/>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1"/>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1"/>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1"/>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1"/>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1"/>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1"/>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1"/>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1"/>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1"/>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61"/>
            <p:cNvGrpSpPr/>
            <p:nvPr/>
          </p:nvGrpSpPr>
          <p:grpSpPr>
            <a:xfrm>
              <a:off x="903098" y="1179665"/>
              <a:ext cx="80771" cy="1526215"/>
              <a:chOff x="903098" y="1179665"/>
              <a:chExt cx="80771" cy="1526215"/>
            </a:xfrm>
          </p:grpSpPr>
          <p:sp>
            <p:nvSpPr>
              <p:cNvPr id="8902" name="Google Shape;8902;p61"/>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1"/>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1"/>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1"/>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1"/>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1"/>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1"/>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1"/>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1"/>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1"/>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1"/>
            <p:cNvGrpSpPr/>
            <p:nvPr/>
          </p:nvGrpSpPr>
          <p:grpSpPr>
            <a:xfrm>
              <a:off x="1076958" y="1179665"/>
              <a:ext cx="80771" cy="1526215"/>
              <a:chOff x="1076958" y="1179665"/>
              <a:chExt cx="80771" cy="1526215"/>
            </a:xfrm>
          </p:grpSpPr>
          <p:sp>
            <p:nvSpPr>
              <p:cNvPr id="8913" name="Google Shape;8913;p61"/>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1"/>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1"/>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1"/>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1"/>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1"/>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1"/>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1"/>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1"/>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1"/>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61"/>
            <p:cNvGrpSpPr/>
            <p:nvPr/>
          </p:nvGrpSpPr>
          <p:grpSpPr>
            <a:xfrm>
              <a:off x="1247707" y="1179665"/>
              <a:ext cx="80771" cy="1526215"/>
              <a:chOff x="1247707" y="1179665"/>
              <a:chExt cx="80771" cy="1526215"/>
            </a:xfrm>
          </p:grpSpPr>
          <p:sp>
            <p:nvSpPr>
              <p:cNvPr id="8924" name="Google Shape;8924;p61"/>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1"/>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1"/>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1"/>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1"/>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1"/>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1"/>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1"/>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1"/>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1"/>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1"/>
            <p:cNvGrpSpPr/>
            <p:nvPr/>
          </p:nvGrpSpPr>
          <p:grpSpPr>
            <a:xfrm>
              <a:off x="1421567" y="1179665"/>
              <a:ext cx="80771" cy="1526215"/>
              <a:chOff x="1421567" y="1179665"/>
              <a:chExt cx="80771" cy="1526215"/>
            </a:xfrm>
          </p:grpSpPr>
          <p:sp>
            <p:nvSpPr>
              <p:cNvPr id="8935" name="Google Shape;8935;p61"/>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1"/>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1"/>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1"/>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1"/>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1"/>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1"/>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1"/>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1"/>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1"/>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61"/>
            <p:cNvGrpSpPr/>
            <p:nvPr/>
          </p:nvGrpSpPr>
          <p:grpSpPr>
            <a:xfrm>
              <a:off x="1592327" y="1179665"/>
              <a:ext cx="80771" cy="1526215"/>
              <a:chOff x="1592327" y="1179665"/>
              <a:chExt cx="80771" cy="1526215"/>
            </a:xfrm>
          </p:grpSpPr>
          <p:sp>
            <p:nvSpPr>
              <p:cNvPr id="8946" name="Google Shape;8946;p61"/>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1"/>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1"/>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1"/>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1"/>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1"/>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1"/>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1"/>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1"/>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1"/>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61"/>
            <p:cNvGrpSpPr/>
            <p:nvPr/>
          </p:nvGrpSpPr>
          <p:grpSpPr>
            <a:xfrm>
              <a:off x="1766187" y="1179665"/>
              <a:ext cx="80771" cy="1526215"/>
              <a:chOff x="1766187" y="1179665"/>
              <a:chExt cx="80771" cy="1526215"/>
            </a:xfrm>
          </p:grpSpPr>
          <p:sp>
            <p:nvSpPr>
              <p:cNvPr id="8957" name="Google Shape;8957;p61"/>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1"/>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1"/>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1"/>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1"/>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1"/>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1"/>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1"/>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1"/>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1"/>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1"/>
            <p:cNvGrpSpPr/>
            <p:nvPr/>
          </p:nvGrpSpPr>
          <p:grpSpPr>
            <a:xfrm>
              <a:off x="1936935" y="1179665"/>
              <a:ext cx="80771" cy="1526215"/>
              <a:chOff x="1936935" y="1179665"/>
              <a:chExt cx="80771" cy="1526215"/>
            </a:xfrm>
          </p:grpSpPr>
          <p:sp>
            <p:nvSpPr>
              <p:cNvPr id="8968" name="Google Shape;8968;p61"/>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1"/>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1"/>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1"/>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1"/>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1"/>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1"/>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1"/>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1"/>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1"/>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61"/>
            <p:cNvGrpSpPr/>
            <p:nvPr/>
          </p:nvGrpSpPr>
          <p:grpSpPr>
            <a:xfrm>
              <a:off x="2110795" y="1179665"/>
              <a:ext cx="80771" cy="1526215"/>
              <a:chOff x="2110795" y="1179665"/>
              <a:chExt cx="80771" cy="1526215"/>
            </a:xfrm>
          </p:grpSpPr>
          <p:sp>
            <p:nvSpPr>
              <p:cNvPr id="8979" name="Google Shape;8979;p61"/>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1"/>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1"/>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1"/>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1"/>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1"/>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1"/>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1"/>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1"/>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1"/>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61"/>
            <p:cNvGrpSpPr/>
            <p:nvPr/>
          </p:nvGrpSpPr>
          <p:grpSpPr>
            <a:xfrm>
              <a:off x="2284655" y="1179665"/>
              <a:ext cx="80771" cy="1526215"/>
              <a:chOff x="2284655" y="1179665"/>
              <a:chExt cx="80771" cy="1526215"/>
            </a:xfrm>
          </p:grpSpPr>
          <p:sp>
            <p:nvSpPr>
              <p:cNvPr id="8990" name="Google Shape;8990;p61"/>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1"/>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1"/>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1"/>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1"/>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1"/>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1"/>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1"/>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1"/>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1"/>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0" name="Google Shape;9000;p61"/>
          <p:cNvGrpSpPr/>
          <p:nvPr/>
        </p:nvGrpSpPr>
        <p:grpSpPr>
          <a:xfrm>
            <a:off x="2603245" y="985011"/>
            <a:ext cx="1364147" cy="1102032"/>
            <a:chOff x="2623904" y="1198803"/>
            <a:chExt cx="1364147" cy="1102032"/>
          </a:xfrm>
        </p:grpSpPr>
        <p:grpSp>
          <p:nvGrpSpPr>
            <p:cNvPr id="9001" name="Google Shape;9001;p61"/>
            <p:cNvGrpSpPr/>
            <p:nvPr/>
          </p:nvGrpSpPr>
          <p:grpSpPr>
            <a:xfrm>
              <a:off x="2623907" y="1198803"/>
              <a:ext cx="1364144" cy="272899"/>
              <a:chOff x="2623907" y="1198803"/>
              <a:chExt cx="1364144" cy="272899"/>
            </a:xfrm>
          </p:grpSpPr>
          <p:sp>
            <p:nvSpPr>
              <p:cNvPr id="9002" name="Google Shape;9002;p61"/>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1"/>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1"/>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1"/>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1"/>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1"/>
            <p:cNvGrpSpPr/>
            <p:nvPr/>
          </p:nvGrpSpPr>
          <p:grpSpPr>
            <a:xfrm>
              <a:off x="2623904" y="1476964"/>
              <a:ext cx="1364144" cy="272899"/>
              <a:chOff x="2623904" y="1476964"/>
              <a:chExt cx="1364144" cy="272899"/>
            </a:xfrm>
          </p:grpSpPr>
          <p:sp>
            <p:nvSpPr>
              <p:cNvPr id="9008" name="Google Shape;9008;p61"/>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1"/>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1"/>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1"/>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1"/>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1"/>
            <p:cNvGrpSpPr/>
            <p:nvPr/>
          </p:nvGrpSpPr>
          <p:grpSpPr>
            <a:xfrm>
              <a:off x="2623907" y="1749775"/>
              <a:ext cx="1364144" cy="272899"/>
              <a:chOff x="2623907" y="1749775"/>
              <a:chExt cx="1364144" cy="272899"/>
            </a:xfrm>
          </p:grpSpPr>
          <p:sp>
            <p:nvSpPr>
              <p:cNvPr id="9014" name="Google Shape;9014;p61"/>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1"/>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1"/>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1"/>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1"/>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1"/>
            <p:cNvGrpSpPr/>
            <p:nvPr/>
          </p:nvGrpSpPr>
          <p:grpSpPr>
            <a:xfrm>
              <a:off x="2623904" y="2027936"/>
              <a:ext cx="1364144" cy="272899"/>
              <a:chOff x="2623904" y="2027936"/>
              <a:chExt cx="1364144" cy="272899"/>
            </a:xfrm>
          </p:grpSpPr>
          <p:sp>
            <p:nvSpPr>
              <p:cNvPr id="9020" name="Google Shape;9020;p61"/>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1"/>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1"/>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1"/>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1"/>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5" name="Google Shape;9025;p61"/>
          <p:cNvGrpSpPr/>
          <p:nvPr/>
        </p:nvGrpSpPr>
        <p:grpSpPr>
          <a:xfrm>
            <a:off x="2592706" y="2444193"/>
            <a:ext cx="1387541" cy="159124"/>
            <a:chOff x="3200660" y="2180272"/>
            <a:chExt cx="2563824" cy="378237"/>
          </a:xfrm>
        </p:grpSpPr>
        <p:sp>
          <p:nvSpPr>
            <p:cNvPr id="9026" name="Google Shape;9026;p6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1"/>
          <p:cNvGrpSpPr/>
          <p:nvPr/>
        </p:nvGrpSpPr>
        <p:grpSpPr>
          <a:xfrm>
            <a:off x="2589231" y="2722018"/>
            <a:ext cx="1390502" cy="159625"/>
            <a:chOff x="3530150" y="2790075"/>
            <a:chExt cx="1962600" cy="225300"/>
          </a:xfrm>
        </p:grpSpPr>
        <p:sp>
          <p:nvSpPr>
            <p:cNvPr id="9045" name="Google Shape;9045;p61"/>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1"/>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61"/>
          <p:cNvGrpSpPr/>
          <p:nvPr/>
        </p:nvGrpSpPr>
        <p:grpSpPr>
          <a:xfrm>
            <a:off x="2589884" y="3000344"/>
            <a:ext cx="1411629" cy="153761"/>
            <a:chOff x="3558802" y="4011427"/>
            <a:chExt cx="1866000" cy="111300"/>
          </a:xfrm>
        </p:grpSpPr>
        <p:sp>
          <p:nvSpPr>
            <p:cNvPr id="9048" name="Google Shape;9048;p6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1"/>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61"/>
          <p:cNvGrpSpPr/>
          <p:nvPr/>
        </p:nvGrpSpPr>
        <p:grpSpPr>
          <a:xfrm>
            <a:off x="2589576" y="2205744"/>
            <a:ext cx="1383503" cy="119749"/>
            <a:chOff x="3465975" y="2270276"/>
            <a:chExt cx="1986364" cy="171929"/>
          </a:xfrm>
        </p:grpSpPr>
        <p:sp>
          <p:nvSpPr>
            <p:cNvPr id="9051" name="Google Shape;9051;p6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1"/>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1"/>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1"/>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1"/>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1"/>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61"/>
          <p:cNvGrpSpPr/>
          <p:nvPr/>
        </p:nvGrpSpPr>
        <p:grpSpPr>
          <a:xfrm>
            <a:off x="2600584" y="3569394"/>
            <a:ext cx="1369531" cy="195460"/>
            <a:chOff x="723300" y="4253549"/>
            <a:chExt cx="2276482" cy="324900"/>
          </a:xfrm>
        </p:grpSpPr>
        <p:sp>
          <p:nvSpPr>
            <p:cNvPr id="9060" name="Google Shape;9060;p6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1"/>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61"/>
          <p:cNvGrpSpPr/>
          <p:nvPr/>
        </p:nvGrpSpPr>
        <p:grpSpPr>
          <a:xfrm>
            <a:off x="2590145" y="3270574"/>
            <a:ext cx="1389066" cy="180119"/>
            <a:chOff x="705948" y="3788465"/>
            <a:chExt cx="2308953" cy="299400"/>
          </a:xfrm>
        </p:grpSpPr>
        <p:sp>
          <p:nvSpPr>
            <p:cNvPr id="9066" name="Google Shape;9066;p6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1"/>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1"/>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61"/>
          <p:cNvGrpSpPr/>
          <p:nvPr/>
        </p:nvGrpSpPr>
        <p:grpSpPr>
          <a:xfrm>
            <a:off x="2638082" y="3883554"/>
            <a:ext cx="1304609" cy="294074"/>
            <a:chOff x="2658741" y="4097347"/>
            <a:chExt cx="1304609" cy="294074"/>
          </a:xfrm>
        </p:grpSpPr>
        <p:grpSp>
          <p:nvGrpSpPr>
            <p:cNvPr id="9072" name="Google Shape;9072;p61"/>
            <p:cNvGrpSpPr/>
            <p:nvPr/>
          </p:nvGrpSpPr>
          <p:grpSpPr>
            <a:xfrm>
              <a:off x="2658741" y="4097347"/>
              <a:ext cx="118572" cy="294074"/>
              <a:chOff x="3343310" y="4475555"/>
              <a:chExt cx="127717" cy="316753"/>
            </a:xfrm>
          </p:grpSpPr>
          <p:sp>
            <p:nvSpPr>
              <p:cNvPr id="9073" name="Google Shape;9073;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61"/>
            <p:cNvGrpSpPr/>
            <p:nvPr/>
          </p:nvGrpSpPr>
          <p:grpSpPr>
            <a:xfrm>
              <a:off x="3815519" y="4098388"/>
              <a:ext cx="147831" cy="291991"/>
              <a:chOff x="3527539" y="4476677"/>
              <a:chExt cx="159232" cy="314510"/>
            </a:xfrm>
          </p:grpSpPr>
          <p:sp>
            <p:nvSpPr>
              <p:cNvPr id="9076" name="Google Shape;9076;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61"/>
            <p:cNvGrpSpPr/>
            <p:nvPr/>
          </p:nvGrpSpPr>
          <p:grpSpPr>
            <a:xfrm>
              <a:off x="3511696" y="4098388"/>
              <a:ext cx="147831" cy="291991"/>
              <a:chOff x="3527539" y="4476677"/>
              <a:chExt cx="159232" cy="314510"/>
            </a:xfrm>
          </p:grpSpPr>
          <p:sp>
            <p:nvSpPr>
              <p:cNvPr id="9079" name="Google Shape;9079;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61"/>
            <p:cNvGrpSpPr/>
            <p:nvPr/>
          </p:nvGrpSpPr>
          <p:grpSpPr>
            <a:xfrm>
              <a:off x="3207874" y="4098388"/>
              <a:ext cx="147831" cy="291991"/>
              <a:chOff x="3527539" y="4476677"/>
              <a:chExt cx="159232" cy="314510"/>
            </a:xfrm>
          </p:grpSpPr>
          <p:sp>
            <p:nvSpPr>
              <p:cNvPr id="9082" name="Google Shape;9082;p6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61"/>
            <p:cNvGrpSpPr/>
            <p:nvPr/>
          </p:nvGrpSpPr>
          <p:grpSpPr>
            <a:xfrm>
              <a:off x="2933305" y="4097347"/>
              <a:ext cx="118572" cy="294074"/>
              <a:chOff x="3343310" y="4475555"/>
              <a:chExt cx="127717" cy="316753"/>
            </a:xfrm>
          </p:grpSpPr>
          <p:sp>
            <p:nvSpPr>
              <p:cNvPr id="9085" name="Google Shape;9085;p6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7" name="Google Shape;9087;p61"/>
          <p:cNvGrpSpPr/>
          <p:nvPr/>
        </p:nvGrpSpPr>
        <p:grpSpPr>
          <a:xfrm>
            <a:off x="4256912" y="1866676"/>
            <a:ext cx="1433821" cy="191501"/>
            <a:chOff x="4273350" y="2080469"/>
            <a:chExt cx="1433821" cy="191501"/>
          </a:xfrm>
        </p:grpSpPr>
        <p:grpSp>
          <p:nvGrpSpPr>
            <p:cNvPr id="9088" name="Google Shape;9088;p61"/>
            <p:cNvGrpSpPr/>
            <p:nvPr/>
          </p:nvGrpSpPr>
          <p:grpSpPr>
            <a:xfrm>
              <a:off x="4273350" y="2080469"/>
              <a:ext cx="1433821" cy="0"/>
              <a:chOff x="5224975" y="2962250"/>
              <a:chExt cx="1544400" cy="0"/>
            </a:xfrm>
          </p:grpSpPr>
          <p:cxnSp>
            <p:nvCxnSpPr>
              <p:cNvPr id="9089" name="Google Shape;9089;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90" name="Google Shape;9090;p61"/>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91" name="Google Shape;9091;p61"/>
            <p:cNvGrpSpPr/>
            <p:nvPr/>
          </p:nvGrpSpPr>
          <p:grpSpPr>
            <a:xfrm>
              <a:off x="4273350" y="2271969"/>
              <a:ext cx="1433821" cy="0"/>
              <a:chOff x="5224975" y="2962250"/>
              <a:chExt cx="1544400" cy="0"/>
            </a:xfrm>
          </p:grpSpPr>
          <p:cxnSp>
            <p:nvCxnSpPr>
              <p:cNvPr id="9092" name="Google Shape;9092;p61"/>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93" name="Google Shape;9093;p61"/>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94" name="Google Shape;9094;p61"/>
          <p:cNvGrpSpPr/>
          <p:nvPr/>
        </p:nvGrpSpPr>
        <p:grpSpPr>
          <a:xfrm>
            <a:off x="4258467" y="969244"/>
            <a:ext cx="1430711" cy="743389"/>
            <a:chOff x="5159450" y="1919950"/>
            <a:chExt cx="1541050" cy="862500"/>
          </a:xfrm>
        </p:grpSpPr>
        <p:sp>
          <p:nvSpPr>
            <p:cNvPr id="9095" name="Google Shape;9095;p6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FR"/>
            </a:p>
          </p:txBody>
        </p:sp>
        <p:grpSp>
          <p:nvGrpSpPr>
            <p:cNvPr id="9096" name="Google Shape;9096;p61"/>
            <p:cNvGrpSpPr/>
            <p:nvPr/>
          </p:nvGrpSpPr>
          <p:grpSpPr>
            <a:xfrm>
              <a:off x="5159450" y="1919950"/>
              <a:ext cx="1541050" cy="862500"/>
              <a:chOff x="5159450" y="1919950"/>
              <a:chExt cx="1541050" cy="862500"/>
            </a:xfrm>
          </p:grpSpPr>
          <p:cxnSp>
            <p:nvCxnSpPr>
              <p:cNvPr id="9097" name="Google Shape;9097;p6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98" name="Google Shape;9098;p6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99" name="Google Shape;9099;p61"/>
          <p:cNvGrpSpPr/>
          <p:nvPr/>
        </p:nvGrpSpPr>
        <p:grpSpPr>
          <a:xfrm>
            <a:off x="4248581" y="2192571"/>
            <a:ext cx="1450484" cy="1052087"/>
            <a:chOff x="5230575" y="1554475"/>
            <a:chExt cx="2137150" cy="1550150"/>
          </a:xfrm>
        </p:grpSpPr>
        <p:sp>
          <p:nvSpPr>
            <p:cNvPr id="9100" name="Google Shape;9100;p61"/>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1"/>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1"/>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1"/>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1"/>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1"/>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1"/>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1"/>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1"/>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1"/>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1"/>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1"/>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1"/>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61"/>
          <p:cNvGrpSpPr/>
          <p:nvPr/>
        </p:nvGrpSpPr>
        <p:grpSpPr>
          <a:xfrm rot="10800000">
            <a:off x="4265131" y="3284761"/>
            <a:ext cx="1417383" cy="887946"/>
            <a:chOff x="5645403" y="2920021"/>
            <a:chExt cx="2650800" cy="2180614"/>
          </a:xfrm>
        </p:grpSpPr>
        <p:sp>
          <p:nvSpPr>
            <p:cNvPr id="9114" name="Google Shape;9114;p61"/>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5" name="Google Shape;9115;p61"/>
            <p:cNvCxnSpPr>
              <a:stCxn id="911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16" name="Google Shape;9116;p61"/>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7" name="Google Shape;9117;p61"/>
            <p:cNvCxnSpPr>
              <a:endCxn id="9116"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118" name="Google Shape;9118;p61"/>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9" name="Google Shape;9119;p61"/>
            <p:cNvCxnSpPr>
              <a:stCxn id="9118"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20" name="Google Shape;9120;p61"/>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1" name="Google Shape;9121;p61"/>
            <p:cNvCxnSpPr>
              <a:endCxn id="912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22" name="Google Shape;9122;p61"/>
          <p:cNvGrpSpPr/>
          <p:nvPr/>
        </p:nvGrpSpPr>
        <p:grpSpPr>
          <a:xfrm>
            <a:off x="7365491" y="2188116"/>
            <a:ext cx="1071743" cy="1021579"/>
            <a:chOff x="7189833" y="2022667"/>
            <a:chExt cx="1251159" cy="1192597"/>
          </a:xfrm>
        </p:grpSpPr>
        <p:sp>
          <p:nvSpPr>
            <p:cNvPr id="9123" name="Google Shape;9123;p61"/>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1"/>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1"/>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1"/>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61"/>
          <p:cNvGrpSpPr/>
          <p:nvPr/>
        </p:nvGrpSpPr>
        <p:grpSpPr>
          <a:xfrm>
            <a:off x="706762" y="2614523"/>
            <a:ext cx="1695374" cy="1560837"/>
            <a:chOff x="727421" y="2828315"/>
            <a:chExt cx="1695374" cy="1560837"/>
          </a:xfrm>
        </p:grpSpPr>
        <p:grpSp>
          <p:nvGrpSpPr>
            <p:cNvPr id="9128" name="Google Shape;9128;p61"/>
            <p:cNvGrpSpPr/>
            <p:nvPr/>
          </p:nvGrpSpPr>
          <p:grpSpPr>
            <a:xfrm>
              <a:off x="819108" y="2882501"/>
              <a:ext cx="103104" cy="1426186"/>
              <a:chOff x="4674013" y="3100904"/>
              <a:chExt cx="122758" cy="1698043"/>
            </a:xfrm>
          </p:grpSpPr>
          <p:sp>
            <p:nvSpPr>
              <p:cNvPr id="9129" name="Google Shape;9129;p6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61"/>
            <p:cNvGrpSpPr/>
            <p:nvPr/>
          </p:nvGrpSpPr>
          <p:grpSpPr>
            <a:xfrm>
              <a:off x="1062475" y="2882501"/>
              <a:ext cx="103104" cy="1426186"/>
              <a:chOff x="4940438" y="3100904"/>
              <a:chExt cx="122758" cy="1698043"/>
            </a:xfrm>
          </p:grpSpPr>
          <p:sp>
            <p:nvSpPr>
              <p:cNvPr id="9137" name="Google Shape;9137;p6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1"/>
            <p:cNvGrpSpPr/>
            <p:nvPr/>
          </p:nvGrpSpPr>
          <p:grpSpPr>
            <a:xfrm>
              <a:off x="1299324" y="2882501"/>
              <a:ext cx="103104" cy="1426186"/>
              <a:chOff x="5206863" y="3100904"/>
              <a:chExt cx="122758" cy="1698043"/>
            </a:xfrm>
          </p:grpSpPr>
          <p:sp>
            <p:nvSpPr>
              <p:cNvPr id="9145" name="Google Shape;9145;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61"/>
            <p:cNvGrpSpPr/>
            <p:nvPr/>
          </p:nvGrpSpPr>
          <p:grpSpPr>
            <a:xfrm>
              <a:off x="1786057" y="2882501"/>
              <a:ext cx="103104" cy="1426186"/>
              <a:chOff x="6006138" y="3143629"/>
              <a:chExt cx="122758" cy="1698043"/>
            </a:xfrm>
          </p:grpSpPr>
          <p:sp>
            <p:nvSpPr>
              <p:cNvPr id="9153" name="Google Shape;9153;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61"/>
            <p:cNvGrpSpPr/>
            <p:nvPr/>
          </p:nvGrpSpPr>
          <p:grpSpPr>
            <a:xfrm>
              <a:off x="2029422" y="2882501"/>
              <a:ext cx="103104" cy="1426186"/>
              <a:chOff x="6805413" y="3100904"/>
              <a:chExt cx="122758" cy="1698043"/>
            </a:xfrm>
          </p:grpSpPr>
          <p:sp>
            <p:nvSpPr>
              <p:cNvPr id="9161" name="Google Shape;9161;p6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61"/>
            <p:cNvGrpSpPr/>
            <p:nvPr/>
          </p:nvGrpSpPr>
          <p:grpSpPr>
            <a:xfrm>
              <a:off x="727421" y="2828315"/>
              <a:ext cx="1695374" cy="1560837"/>
              <a:chOff x="734799" y="2782450"/>
              <a:chExt cx="1571100" cy="1577400"/>
            </a:xfrm>
          </p:grpSpPr>
          <p:cxnSp>
            <p:nvCxnSpPr>
              <p:cNvPr id="9169" name="Google Shape;9169;p6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70" name="Google Shape;9170;p6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71" name="Google Shape;9171;p61"/>
            <p:cNvGrpSpPr/>
            <p:nvPr/>
          </p:nvGrpSpPr>
          <p:grpSpPr>
            <a:xfrm>
              <a:off x="2272795" y="2882501"/>
              <a:ext cx="103104" cy="1426186"/>
              <a:chOff x="5206863" y="3100904"/>
              <a:chExt cx="122758" cy="1698043"/>
            </a:xfrm>
          </p:grpSpPr>
          <p:sp>
            <p:nvSpPr>
              <p:cNvPr id="9172" name="Google Shape;9172;p6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1"/>
            <p:cNvGrpSpPr/>
            <p:nvPr/>
          </p:nvGrpSpPr>
          <p:grpSpPr>
            <a:xfrm>
              <a:off x="1542694" y="2882501"/>
              <a:ext cx="103104" cy="1426186"/>
              <a:chOff x="6006138" y="3143629"/>
              <a:chExt cx="122758" cy="1698043"/>
            </a:xfrm>
          </p:grpSpPr>
          <p:sp>
            <p:nvSpPr>
              <p:cNvPr id="9180" name="Google Shape;9180;p6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7" name="Google Shape;9187;p61"/>
          <p:cNvGrpSpPr/>
          <p:nvPr/>
        </p:nvGrpSpPr>
        <p:grpSpPr>
          <a:xfrm>
            <a:off x="5915341" y="2192094"/>
            <a:ext cx="1248543" cy="1025319"/>
            <a:chOff x="5183758" y="1210600"/>
            <a:chExt cx="3605380" cy="2960783"/>
          </a:xfrm>
        </p:grpSpPr>
        <p:sp>
          <p:nvSpPr>
            <p:cNvPr id="9188" name="Google Shape;9188;p6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2" name="Google Shape;9192;p61"/>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93" name="Google Shape;9193;p61"/>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94" name="Google Shape;9194;p61"/>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95" name="Google Shape;9195;p61"/>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96" name="Google Shape;9196;p61"/>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61"/>
          <p:cNvGrpSpPr/>
          <p:nvPr/>
        </p:nvGrpSpPr>
        <p:grpSpPr>
          <a:xfrm>
            <a:off x="5772403" y="3330411"/>
            <a:ext cx="2664831" cy="843440"/>
            <a:chOff x="5916567" y="1099697"/>
            <a:chExt cx="2556683" cy="809211"/>
          </a:xfrm>
        </p:grpSpPr>
        <p:sp>
          <p:nvSpPr>
            <p:cNvPr id="9198" name="Google Shape;9198;p61"/>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1"/>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1"/>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1"/>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1"/>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1"/>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1"/>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1"/>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61"/>
          <p:cNvGrpSpPr/>
          <p:nvPr/>
        </p:nvGrpSpPr>
        <p:grpSpPr>
          <a:xfrm>
            <a:off x="5879943" y="979270"/>
            <a:ext cx="1299869" cy="1023338"/>
            <a:chOff x="5900602" y="1193063"/>
            <a:chExt cx="1299869" cy="1023338"/>
          </a:xfrm>
        </p:grpSpPr>
        <p:grpSp>
          <p:nvGrpSpPr>
            <p:cNvPr id="9207" name="Google Shape;9207;p61"/>
            <p:cNvGrpSpPr/>
            <p:nvPr/>
          </p:nvGrpSpPr>
          <p:grpSpPr>
            <a:xfrm>
              <a:off x="6743564" y="1193063"/>
              <a:ext cx="456907" cy="700379"/>
              <a:chOff x="6743564" y="1193063"/>
              <a:chExt cx="456907" cy="700379"/>
            </a:xfrm>
          </p:grpSpPr>
          <p:grpSp>
            <p:nvGrpSpPr>
              <p:cNvPr id="9208" name="Google Shape;9208;p61"/>
              <p:cNvGrpSpPr/>
              <p:nvPr/>
            </p:nvGrpSpPr>
            <p:grpSpPr>
              <a:xfrm>
                <a:off x="6743564" y="1690724"/>
                <a:ext cx="214416" cy="202717"/>
                <a:chOff x="6743564" y="1690724"/>
                <a:chExt cx="214416" cy="202717"/>
              </a:xfrm>
            </p:grpSpPr>
            <p:sp>
              <p:nvSpPr>
                <p:cNvPr id="9209" name="Google Shape;9209;p61"/>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1"/>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61"/>
              <p:cNvGrpSpPr/>
              <p:nvPr/>
            </p:nvGrpSpPr>
            <p:grpSpPr>
              <a:xfrm>
                <a:off x="6915505" y="1193063"/>
                <a:ext cx="284966" cy="589637"/>
                <a:chOff x="6915505" y="1193063"/>
                <a:chExt cx="284966" cy="589637"/>
              </a:xfrm>
            </p:grpSpPr>
            <p:sp>
              <p:nvSpPr>
                <p:cNvPr id="9212" name="Google Shape;9212;p61"/>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3" name="Google Shape;9213;p61"/>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214" name="Google Shape;9214;p61"/>
            <p:cNvGrpSpPr/>
            <p:nvPr/>
          </p:nvGrpSpPr>
          <p:grpSpPr>
            <a:xfrm>
              <a:off x="6520337" y="1193063"/>
              <a:ext cx="341833" cy="801589"/>
              <a:chOff x="6520337" y="1193063"/>
              <a:chExt cx="341833" cy="801589"/>
            </a:xfrm>
          </p:grpSpPr>
          <p:grpSp>
            <p:nvGrpSpPr>
              <p:cNvPr id="9215" name="Google Shape;9215;p61"/>
              <p:cNvGrpSpPr/>
              <p:nvPr/>
            </p:nvGrpSpPr>
            <p:grpSpPr>
              <a:xfrm>
                <a:off x="6520337" y="1589514"/>
                <a:ext cx="213964" cy="405138"/>
                <a:chOff x="6520337" y="1589514"/>
                <a:chExt cx="213964" cy="405138"/>
              </a:xfrm>
            </p:grpSpPr>
            <p:sp>
              <p:nvSpPr>
                <p:cNvPr id="9216" name="Google Shape;9216;p61"/>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1"/>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1"/>
              <p:cNvGrpSpPr/>
              <p:nvPr/>
            </p:nvGrpSpPr>
            <p:grpSpPr>
              <a:xfrm>
                <a:off x="6577204" y="1193063"/>
                <a:ext cx="284966" cy="453562"/>
                <a:chOff x="6577204" y="1193063"/>
                <a:chExt cx="284966" cy="453562"/>
              </a:xfrm>
            </p:grpSpPr>
            <p:sp>
              <p:nvSpPr>
                <p:cNvPr id="9219" name="Google Shape;9219;p61"/>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0" name="Google Shape;9220;p61"/>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21" name="Google Shape;9221;p61"/>
            <p:cNvGrpSpPr/>
            <p:nvPr/>
          </p:nvGrpSpPr>
          <p:grpSpPr>
            <a:xfrm>
              <a:off x="6238903" y="1193063"/>
              <a:ext cx="300491" cy="901782"/>
              <a:chOff x="6238903" y="1193063"/>
              <a:chExt cx="300491" cy="901782"/>
            </a:xfrm>
          </p:grpSpPr>
          <p:grpSp>
            <p:nvGrpSpPr>
              <p:cNvPr id="9222" name="Google Shape;9222;p61"/>
              <p:cNvGrpSpPr/>
              <p:nvPr/>
            </p:nvGrpSpPr>
            <p:grpSpPr>
              <a:xfrm>
                <a:off x="6290865" y="1489295"/>
                <a:ext cx="248530" cy="605550"/>
                <a:chOff x="6290865" y="1489295"/>
                <a:chExt cx="248530" cy="605550"/>
              </a:xfrm>
            </p:grpSpPr>
            <p:sp>
              <p:nvSpPr>
                <p:cNvPr id="9223" name="Google Shape;9223;p61"/>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1"/>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61"/>
              <p:cNvGrpSpPr/>
              <p:nvPr/>
            </p:nvGrpSpPr>
            <p:grpSpPr>
              <a:xfrm>
                <a:off x="6238903" y="1193063"/>
                <a:ext cx="284966" cy="327512"/>
                <a:chOff x="6238903" y="1193063"/>
                <a:chExt cx="284966" cy="327512"/>
              </a:xfrm>
            </p:grpSpPr>
            <p:sp>
              <p:nvSpPr>
                <p:cNvPr id="9226" name="Google Shape;9226;p61"/>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7" name="Google Shape;9227;p61"/>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28" name="Google Shape;9228;p61"/>
            <p:cNvGrpSpPr/>
            <p:nvPr/>
          </p:nvGrpSpPr>
          <p:grpSpPr>
            <a:xfrm>
              <a:off x="5900602" y="1193063"/>
              <a:ext cx="444365" cy="1023338"/>
              <a:chOff x="5900602" y="1193063"/>
              <a:chExt cx="444365" cy="1023338"/>
            </a:xfrm>
          </p:grpSpPr>
          <p:grpSp>
            <p:nvGrpSpPr>
              <p:cNvPr id="9229" name="Google Shape;9229;p61"/>
              <p:cNvGrpSpPr/>
              <p:nvPr/>
            </p:nvGrpSpPr>
            <p:grpSpPr>
              <a:xfrm>
                <a:off x="6046501" y="1367757"/>
                <a:ext cx="298465" cy="848644"/>
                <a:chOff x="6046501" y="1367757"/>
                <a:chExt cx="298465" cy="848644"/>
              </a:xfrm>
            </p:grpSpPr>
            <p:sp>
              <p:nvSpPr>
                <p:cNvPr id="9230" name="Google Shape;9230;p61"/>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1"/>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61"/>
              <p:cNvGrpSpPr/>
              <p:nvPr/>
            </p:nvGrpSpPr>
            <p:grpSpPr>
              <a:xfrm>
                <a:off x="5900602" y="1193063"/>
                <a:ext cx="284966" cy="182312"/>
                <a:chOff x="5900602" y="1193063"/>
                <a:chExt cx="284966" cy="182312"/>
              </a:xfrm>
            </p:grpSpPr>
            <p:sp>
              <p:nvSpPr>
                <p:cNvPr id="9233" name="Google Shape;9233;p61"/>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4" name="Google Shape;9234;p6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235" name="Google Shape;9235;p61"/>
          <p:cNvGrpSpPr/>
          <p:nvPr/>
        </p:nvGrpSpPr>
        <p:grpSpPr>
          <a:xfrm>
            <a:off x="7217825" y="979415"/>
            <a:ext cx="1219413" cy="1051379"/>
            <a:chOff x="7287122" y="1165658"/>
            <a:chExt cx="1219413" cy="1051379"/>
          </a:xfrm>
        </p:grpSpPr>
        <p:grpSp>
          <p:nvGrpSpPr>
            <p:cNvPr id="9236" name="Google Shape;9236;p61"/>
            <p:cNvGrpSpPr/>
            <p:nvPr/>
          </p:nvGrpSpPr>
          <p:grpSpPr>
            <a:xfrm>
              <a:off x="7287162" y="1969723"/>
              <a:ext cx="1219372" cy="247314"/>
              <a:chOff x="7287162" y="1969723"/>
              <a:chExt cx="1219372" cy="247314"/>
            </a:xfrm>
          </p:grpSpPr>
          <p:sp>
            <p:nvSpPr>
              <p:cNvPr id="9237" name="Google Shape;9237;p61"/>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8" name="Google Shape;9238;p61"/>
              <p:cNvGrpSpPr/>
              <p:nvPr/>
            </p:nvGrpSpPr>
            <p:grpSpPr>
              <a:xfrm>
                <a:off x="7287162" y="2063892"/>
                <a:ext cx="1151713" cy="73432"/>
                <a:chOff x="7287162" y="2063892"/>
                <a:chExt cx="1151713" cy="73432"/>
              </a:xfrm>
            </p:grpSpPr>
            <p:sp>
              <p:nvSpPr>
                <p:cNvPr id="9239" name="Google Shape;9239;p61"/>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0" name="Google Shape;9240;p6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241" name="Google Shape;9241;p61"/>
            <p:cNvGrpSpPr/>
            <p:nvPr/>
          </p:nvGrpSpPr>
          <p:grpSpPr>
            <a:xfrm>
              <a:off x="7287122" y="1712201"/>
              <a:ext cx="1219403" cy="246780"/>
              <a:chOff x="7287122" y="1712201"/>
              <a:chExt cx="1219403" cy="246780"/>
            </a:xfrm>
          </p:grpSpPr>
          <p:sp>
            <p:nvSpPr>
              <p:cNvPr id="9242" name="Google Shape;9242;p61"/>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3" name="Google Shape;9243;p61"/>
              <p:cNvGrpSpPr/>
              <p:nvPr/>
            </p:nvGrpSpPr>
            <p:grpSpPr>
              <a:xfrm>
                <a:off x="7287122" y="1842861"/>
                <a:ext cx="1005303" cy="73419"/>
                <a:chOff x="7287122" y="1842861"/>
                <a:chExt cx="1005303" cy="73419"/>
              </a:xfrm>
            </p:grpSpPr>
            <p:sp>
              <p:nvSpPr>
                <p:cNvPr id="9244" name="Google Shape;9244;p6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5" name="Google Shape;9245;p6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46" name="Google Shape;9246;p61"/>
            <p:cNvGrpSpPr/>
            <p:nvPr/>
          </p:nvGrpSpPr>
          <p:grpSpPr>
            <a:xfrm>
              <a:off x="7287162" y="1447520"/>
              <a:ext cx="1219363" cy="286683"/>
              <a:chOff x="7287162" y="1447520"/>
              <a:chExt cx="1219363" cy="286683"/>
            </a:xfrm>
          </p:grpSpPr>
          <p:sp>
            <p:nvSpPr>
              <p:cNvPr id="9247" name="Google Shape;9247;p61"/>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8" name="Google Shape;9248;p61"/>
              <p:cNvGrpSpPr/>
              <p:nvPr/>
            </p:nvGrpSpPr>
            <p:grpSpPr>
              <a:xfrm>
                <a:off x="7287162" y="1581977"/>
                <a:ext cx="852763" cy="73432"/>
                <a:chOff x="7287162" y="1581977"/>
                <a:chExt cx="852763" cy="73432"/>
              </a:xfrm>
            </p:grpSpPr>
            <p:sp>
              <p:nvSpPr>
                <p:cNvPr id="9249" name="Google Shape;9249;p61"/>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6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51" name="Google Shape;9251;p61"/>
            <p:cNvGrpSpPr/>
            <p:nvPr/>
          </p:nvGrpSpPr>
          <p:grpSpPr>
            <a:xfrm>
              <a:off x="7287162" y="1165658"/>
              <a:ext cx="1219363" cy="344284"/>
              <a:chOff x="7287162" y="1165658"/>
              <a:chExt cx="1219363" cy="344284"/>
            </a:xfrm>
          </p:grpSpPr>
          <p:sp>
            <p:nvSpPr>
              <p:cNvPr id="9252" name="Google Shape;9252;p61"/>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3" name="Google Shape;9253;p61"/>
              <p:cNvGrpSpPr/>
              <p:nvPr/>
            </p:nvGrpSpPr>
            <p:grpSpPr>
              <a:xfrm>
                <a:off x="7287162" y="1341025"/>
                <a:ext cx="695663" cy="73423"/>
                <a:chOff x="7287162" y="1341025"/>
                <a:chExt cx="695663" cy="73423"/>
              </a:xfrm>
            </p:grpSpPr>
            <p:sp>
              <p:nvSpPr>
                <p:cNvPr id="9254" name="Google Shape;9254;p61"/>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5" name="Google Shape;9255;p6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59"/>
        <p:cNvGrpSpPr/>
        <p:nvPr/>
      </p:nvGrpSpPr>
      <p:grpSpPr>
        <a:xfrm>
          <a:off x="0" y="0"/>
          <a:ext cx="0" cy="0"/>
          <a:chOff x="0" y="0"/>
          <a:chExt cx="0" cy="0"/>
        </a:xfrm>
      </p:grpSpPr>
      <p:sp>
        <p:nvSpPr>
          <p:cNvPr id="9260" name="Google Shape;9260;p62"/>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261" name="Google Shape;9261;p62"/>
          <p:cNvGrpSpPr/>
          <p:nvPr/>
        </p:nvGrpSpPr>
        <p:grpSpPr>
          <a:xfrm>
            <a:off x="830341" y="2307733"/>
            <a:ext cx="340168" cy="298978"/>
            <a:chOff x="892750" y="267400"/>
            <a:chExt cx="483125" cy="424625"/>
          </a:xfrm>
        </p:grpSpPr>
        <p:sp>
          <p:nvSpPr>
            <p:cNvPr id="9262" name="Google Shape;9262;p62"/>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3" name="Google Shape;9263;p62"/>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4" name="Google Shape;9264;p62"/>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5" name="Google Shape;9265;p62"/>
          <p:cNvGrpSpPr/>
          <p:nvPr/>
        </p:nvGrpSpPr>
        <p:grpSpPr>
          <a:xfrm>
            <a:off x="1268776" y="2287121"/>
            <a:ext cx="298996" cy="340204"/>
            <a:chOff x="1516475" y="238075"/>
            <a:chExt cx="424650" cy="483175"/>
          </a:xfrm>
        </p:grpSpPr>
        <p:sp>
          <p:nvSpPr>
            <p:cNvPr id="9266" name="Google Shape;9266;p62"/>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7" name="Google Shape;9267;p62"/>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8" name="Google Shape;9268;p62"/>
          <p:cNvGrpSpPr/>
          <p:nvPr/>
        </p:nvGrpSpPr>
        <p:grpSpPr>
          <a:xfrm>
            <a:off x="1661867" y="2367520"/>
            <a:ext cx="341488" cy="179405"/>
            <a:chOff x="2080675" y="352325"/>
            <a:chExt cx="485000" cy="254800"/>
          </a:xfrm>
        </p:grpSpPr>
        <p:sp>
          <p:nvSpPr>
            <p:cNvPr id="9269" name="Google Shape;9269;p62"/>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0" name="Google Shape;9270;p62"/>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1" name="Google Shape;9271;p62"/>
          <p:cNvGrpSpPr/>
          <p:nvPr/>
        </p:nvGrpSpPr>
        <p:grpSpPr>
          <a:xfrm>
            <a:off x="2111046" y="2287138"/>
            <a:ext cx="298996" cy="340168"/>
            <a:chOff x="2705375" y="238125"/>
            <a:chExt cx="424650" cy="483125"/>
          </a:xfrm>
        </p:grpSpPr>
        <p:sp>
          <p:nvSpPr>
            <p:cNvPr id="9272" name="Google Shape;9272;p62"/>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3" name="Google Shape;9273;p62"/>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4" name="Google Shape;9274;p62"/>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5" name="Google Shape;9275;p62"/>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6" name="Google Shape;9276;p62"/>
          <p:cNvGrpSpPr/>
          <p:nvPr/>
        </p:nvGrpSpPr>
        <p:grpSpPr>
          <a:xfrm>
            <a:off x="2527187" y="2287455"/>
            <a:ext cx="301161" cy="339535"/>
            <a:chOff x="3299850" y="238575"/>
            <a:chExt cx="427725" cy="482225"/>
          </a:xfrm>
        </p:grpSpPr>
        <p:sp>
          <p:nvSpPr>
            <p:cNvPr id="9277" name="Google Shape;9277;p62"/>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62"/>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9" name="Google Shape;9279;p62"/>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0" name="Google Shape;9280;p62"/>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1" name="Google Shape;9281;p62"/>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2" name="Google Shape;9282;p62"/>
          <p:cNvGrpSpPr/>
          <p:nvPr/>
        </p:nvGrpSpPr>
        <p:grpSpPr>
          <a:xfrm>
            <a:off x="2914108" y="2287138"/>
            <a:ext cx="352455" cy="340168"/>
            <a:chOff x="3857225" y="238125"/>
            <a:chExt cx="500575" cy="483125"/>
          </a:xfrm>
        </p:grpSpPr>
        <p:sp>
          <p:nvSpPr>
            <p:cNvPr id="9283" name="Google Shape;9283;p62"/>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4" name="Google Shape;9284;p62"/>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5" name="Google Shape;9285;p62"/>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6" name="Google Shape;9286;p62"/>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7" name="Google Shape;9287;p62"/>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8" name="Google Shape;9288;p62"/>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9" name="Google Shape;9289;p62"/>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90" name="Google Shape;9290;p62"/>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91" name="Google Shape;9291;p62"/>
          <p:cNvGrpSpPr/>
          <p:nvPr/>
        </p:nvGrpSpPr>
        <p:grpSpPr>
          <a:xfrm>
            <a:off x="3760885" y="2287165"/>
            <a:ext cx="340186" cy="340116"/>
            <a:chOff x="5053900" y="238200"/>
            <a:chExt cx="483150" cy="483050"/>
          </a:xfrm>
        </p:grpSpPr>
        <p:sp>
          <p:nvSpPr>
            <p:cNvPr id="9292" name="Google Shape;9292;p62"/>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3" name="Google Shape;9293;p62"/>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4" name="Google Shape;9294;p62"/>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62"/>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6" name="Google Shape;9296;p62"/>
          <p:cNvGrpSpPr/>
          <p:nvPr/>
        </p:nvGrpSpPr>
        <p:grpSpPr>
          <a:xfrm>
            <a:off x="4174835" y="2287138"/>
            <a:ext cx="340168" cy="340168"/>
            <a:chOff x="5648375" y="238125"/>
            <a:chExt cx="483125" cy="483125"/>
          </a:xfrm>
        </p:grpSpPr>
        <p:sp>
          <p:nvSpPr>
            <p:cNvPr id="9297" name="Google Shape;9297;p62"/>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8" name="Google Shape;9298;p62"/>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9" name="Google Shape;9299;p62"/>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0" name="Google Shape;9300;p62"/>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1" name="Google Shape;9301;p62"/>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62"/>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62"/>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4" name="Google Shape;9304;p62"/>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5" name="Google Shape;9305;p62"/>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62"/>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7" name="Google Shape;9307;p62"/>
          <p:cNvGrpSpPr/>
          <p:nvPr/>
        </p:nvGrpSpPr>
        <p:grpSpPr>
          <a:xfrm>
            <a:off x="4591521" y="2287138"/>
            <a:ext cx="340168" cy="340168"/>
            <a:chOff x="6242825" y="238125"/>
            <a:chExt cx="483125" cy="483125"/>
          </a:xfrm>
        </p:grpSpPr>
        <p:sp>
          <p:nvSpPr>
            <p:cNvPr id="9308" name="Google Shape;9308;p62"/>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9" name="Google Shape;9309;p62"/>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62"/>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1" name="Google Shape;9311;p62"/>
          <p:cNvGrpSpPr/>
          <p:nvPr/>
        </p:nvGrpSpPr>
        <p:grpSpPr>
          <a:xfrm>
            <a:off x="828643" y="2727362"/>
            <a:ext cx="343566" cy="298943"/>
            <a:chOff x="889275" y="861850"/>
            <a:chExt cx="487950" cy="424575"/>
          </a:xfrm>
        </p:grpSpPr>
        <p:sp>
          <p:nvSpPr>
            <p:cNvPr id="9312" name="Google Shape;9312;p62"/>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62"/>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4" name="Google Shape;9314;p62"/>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5" name="Google Shape;9315;p62"/>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16" name="Google Shape;9316;p62"/>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7" name="Google Shape;9317;p62"/>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18" name="Google Shape;9318;p62"/>
          <p:cNvGrpSpPr/>
          <p:nvPr/>
        </p:nvGrpSpPr>
        <p:grpSpPr>
          <a:xfrm>
            <a:off x="2090460" y="2706749"/>
            <a:ext cx="340168" cy="340168"/>
            <a:chOff x="2676100" y="832575"/>
            <a:chExt cx="483125" cy="483125"/>
          </a:xfrm>
        </p:grpSpPr>
        <p:sp>
          <p:nvSpPr>
            <p:cNvPr id="9319" name="Google Shape;9319;p62"/>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0" name="Google Shape;9320;p62"/>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1" name="Google Shape;9321;p62"/>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2" name="Google Shape;9322;p62"/>
          <p:cNvGrpSpPr/>
          <p:nvPr/>
        </p:nvGrpSpPr>
        <p:grpSpPr>
          <a:xfrm>
            <a:off x="2501963" y="2706749"/>
            <a:ext cx="351610" cy="340168"/>
            <a:chOff x="3270550" y="832575"/>
            <a:chExt cx="499375" cy="483125"/>
          </a:xfrm>
        </p:grpSpPr>
        <p:sp>
          <p:nvSpPr>
            <p:cNvPr id="9323" name="Google Shape;9323;p62"/>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4" name="Google Shape;9324;p62"/>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5" name="Google Shape;9325;p62"/>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6" name="Google Shape;9326;p62"/>
          <p:cNvGrpSpPr/>
          <p:nvPr/>
        </p:nvGrpSpPr>
        <p:grpSpPr>
          <a:xfrm>
            <a:off x="3335925" y="2727300"/>
            <a:ext cx="344798" cy="299066"/>
            <a:chOff x="4452900" y="861750"/>
            <a:chExt cx="489700" cy="424750"/>
          </a:xfrm>
        </p:grpSpPr>
        <p:sp>
          <p:nvSpPr>
            <p:cNvPr id="9327" name="Google Shape;9327;p62"/>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8" name="Google Shape;9328;p62"/>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9" name="Google Shape;9329;p62"/>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0" name="Google Shape;9330;p62"/>
          <p:cNvGrpSpPr/>
          <p:nvPr/>
        </p:nvGrpSpPr>
        <p:grpSpPr>
          <a:xfrm>
            <a:off x="3753158" y="2706758"/>
            <a:ext cx="355641" cy="340151"/>
            <a:chOff x="5049750" y="832600"/>
            <a:chExt cx="505100" cy="483100"/>
          </a:xfrm>
        </p:grpSpPr>
        <p:sp>
          <p:nvSpPr>
            <p:cNvPr id="9331" name="Google Shape;9331;p62"/>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2" name="Google Shape;9332;p62"/>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33" name="Google Shape;9333;p62"/>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34" name="Google Shape;9334;p62"/>
          <p:cNvGrpSpPr/>
          <p:nvPr/>
        </p:nvGrpSpPr>
        <p:grpSpPr>
          <a:xfrm>
            <a:off x="4612107" y="2706749"/>
            <a:ext cx="298996" cy="340168"/>
            <a:chOff x="6272100" y="832575"/>
            <a:chExt cx="424650" cy="483125"/>
          </a:xfrm>
        </p:grpSpPr>
        <p:sp>
          <p:nvSpPr>
            <p:cNvPr id="9335" name="Google Shape;9335;p62"/>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62"/>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7" name="Google Shape;9337;p62"/>
          <p:cNvGrpSpPr/>
          <p:nvPr/>
        </p:nvGrpSpPr>
        <p:grpSpPr>
          <a:xfrm>
            <a:off x="2920243" y="2717381"/>
            <a:ext cx="340186" cy="318904"/>
            <a:chOff x="3865000" y="847675"/>
            <a:chExt cx="483150" cy="452925"/>
          </a:xfrm>
        </p:grpSpPr>
        <p:sp>
          <p:nvSpPr>
            <p:cNvPr id="9338" name="Google Shape;9338;p62"/>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9" name="Google Shape;9339;p62"/>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62"/>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1" name="Google Shape;9341;p62"/>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2" name="Google Shape;9342;p62"/>
          <p:cNvGrpSpPr/>
          <p:nvPr/>
        </p:nvGrpSpPr>
        <p:grpSpPr>
          <a:xfrm>
            <a:off x="830315" y="3125798"/>
            <a:ext cx="340221" cy="340186"/>
            <a:chOff x="893650" y="1428000"/>
            <a:chExt cx="483200" cy="483150"/>
          </a:xfrm>
        </p:grpSpPr>
        <p:sp>
          <p:nvSpPr>
            <p:cNvPr id="9343" name="Google Shape;9343;p62"/>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62"/>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5" name="Google Shape;9345;p62"/>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6" name="Google Shape;9346;p62"/>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47" name="Google Shape;9347;p62"/>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62"/>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9" name="Google Shape;9349;p62"/>
          <p:cNvGrpSpPr/>
          <p:nvPr/>
        </p:nvGrpSpPr>
        <p:grpSpPr>
          <a:xfrm>
            <a:off x="2084132" y="3146463"/>
            <a:ext cx="352825" cy="298855"/>
            <a:chOff x="2676100" y="1456375"/>
            <a:chExt cx="501100" cy="424450"/>
          </a:xfrm>
        </p:grpSpPr>
        <p:sp>
          <p:nvSpPr>
            <p:cNvPr id="9350" name="Google Shape;9350;p62"/>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62"/>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2" name="Google Shape;9352;p62"/>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3" name="Google Shape;9353;p62"/>
          <p:cNvGrpSpPr/>
          <p:nvPr/>
        </p:nvGrpSpPr>
        <p:grpSpPr>
          <a:xfrm>
            <a:off x="2507657" y="3125806"/>
            <a:ext cx="340221" cy="340168"/>
            <a:chOff x="3270475" y="1427025"/>
            <a:chExt cx="483200" cy="483125"/>
          </a:xfrm>
        </p:grpSpPr>
        <p:sp>
          <p:nvSpPr>
            <p:cNvPr id="9354" name="Google Shape;9354;p62"/>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62"/>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6" name="Google Shape;9356;p62"/>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7" name="Google Shape;9357;p62"/>
          <p:cNvGrpSpPr/>
          <p:nvPr/>
        </p:nvGrpSpPr>
        <p:grpSpPr>
          <a:xfrm>
            <a:off x="2918570" y="3125780"/>
            <a:ext cx="343530" cy="340221"/>
            <a:chOff x="3860250" y="1427025"/>
            <a:chExt cx="487900" cy="483200"/>
          </a:xfrm>
        </p:grpSpPr>
        <p:sp>
          <p:nvSpPr>
            <p:cNvPr id="9358" name="Google Shape;9358;p62"/>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9" name="Google Shape;9359;p62"/>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0" name="Google Shape;9360;p62"/>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61" name="Google Shape;9361;p62"/>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2" name="Google Shape;9362;p62"/>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63" name="Google Shape;9363;p62"/>
          <p:cNvGrpSpPr/>
          <p:nvPr/>
        </p:nvGrpSpPr>
        <p:grpSpPr>
          <a:xfrm>
            <a:off x="4174808" y="3125806"/>
            <a:ext cx="340221" cy="340168"/>
            <a:chOff x="5648375" y="1427025"/>
            <a:chExt cx="483200" cy="483125"/>
          </a:xfrm>
        </p:grpSpPr>
        <p:sp>
          <p:nvSpPr>
            <p:cNvPr id="9364" name="Google Shape;9364;p62"/>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62"/>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6" name="Google Shape;9366;p62"/>
          <p:cNvGrpSpPr/>
          <p:nvPr/>
        </p:nvGrpSpPr>
        <p:grpSpPr>
          <a:xfrm>
            <a:off x="4589294" y="3125789"/>
            <a:ext cx="344622" cy="340204"/>
            <a:chOff x="6238300" y="1426975"/>
            <a:chExt cx="489450" cy="483175"/>
          </a:xfrm>
        </p:grpSpPr>
        <p:sp>
          <p:nvSpPr>
            <p:cNvPr id="9367" name="Google Shape;9367;p62"/>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8" name="Google Shape;9368;p62"/>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62"/>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70" name="Google Shape;9370;p62"/>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71" name="Google Shape;9371;p62"/>
          <p:cNvGrpSpPr/>
          <p:nvPr/>
        </p:nvGrpSpPr>
        <p:grpSpPr>
          <a:xfrm>
            <a:off x="1248190" y="3544794"/>
            <a:ext cx="340168" cy="340186"/>
            <a:chOff x="1487200" y="2021475"/>
            <a:chExt cx="483125" cy="483150"/>
          </a:xfrm>
        </p:grpSpPr>
        <p:sp>
          <p:nvSpPr>
            <p:cNvPr id="9372" name="Google Shape;9372;p62"/>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62"/>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62"/>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62"/>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6" name="Google Shape;9376;p62"/>
          <p:cNvGrpSpPr/>
          <p:nvPr/>
        </p:nvGrpSpPr>
        <p:grpSpPr>
          <a:xfrm>
            <a:off x="1662527" y="3565398"/>
            <a:ext cx="340168" cy="298978"/>
            <a:chOff x="2081650" y="2050750"/>
            <a:chExt cx="483125" cy="424625"/>
          </a:xfrm>
        </p:grpSpPr>
        <p:sp>
          <p:nvSpPr>
            <p:cNvPr id="9377" name="Google Shape;9377;p62"/>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62"/>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62"/>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62"/>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1" name="Google Shape;9381;p62"/>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62"/>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3" name="Google Shape;9383;p62"/>
          <p:cNvGrpSpPr/>
          <p:nvPr/>
        </p:nvGrpSpPr>
        <p:grpSpPr>
          <a:xfrm>
            <a:off x="2090460" y="3588721"/>
            <a:ext cx="340168" cy="252332"/>
            <a:chOff x="2676100" y="2083800"/>
            <a:chExt cx="483125" cy="358375"/>
          </a:xfrm>
        </p:grpSpPr>
        <p:sp>
          <p:nvSpPr>
            <p:cNvPr id="9384" name="Google Shape;9384;p62"/>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62"/>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6" name="Google Shape;9386;p62"/>
          <p:cNvGrpSpPr/>
          <p:nvPr/>
        </p:nvGrpSpPr>
        <p:grpSpPr>
          <a:xfrm>
            <a:off x="2515974" y="3554766"/>
            <a:ext cx="323587" cy="320242"/>
            <a:chOff x="3282325" y="2035675"/>
            <a:chExt cx="459575" cy="454825"/>
          </a:xfrm>
        </p:grpSpPr>
        <p:sp>
          <p:nvSpPr>
            <p:cNvPr id="9387" name="Google Shape;9387;p62"/>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8" name="Google Shape;9388;p62"/>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62"/>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0" name="Google Shape;9390;p62"/>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1" name="Google Shape;9391;p62"/>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62"/>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93" name="Google Shape;9393;p62"/>
          <p:cNvGrpSpPr/>
          <p:nvPr/>
        </p:nvGrpSpPr>
        <p:grpSpPr>
          <a:xfrm>
            <a:off x="3760673" y="3544803"/>
            <a:ext cx="340608" cy="340168"/>
            <a:chOff x="5053900" y="2021500"/>
            <a:chExt cx="483750" cy="483125"/>
          </a:xfrm>
        </p:grpSpPr>
        <p:sp>
          <p:nvSpPr>
            <p:cNvPr id="9394" name="Google Shape;9394;p62"/>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62"/>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62"/>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62"/>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8" name="Google Shape;9398;p62"/>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9" name="Google Shape;9399;p62"/>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62"/>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62"/>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2" name="Google Shape;9402;p62"/>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03" name="Google Shape;9403;p62"/>
          <p:cNvGrpSpPr/>
          <p:nvPr/>
        </p:nvGrpSpPr>
        <p:grpSpPr>
          <a:xfrm>
            <a:off x="4585773" y="3547971"/>
            <a:ext cx="351663" cy="333831"/>
            <a:chOff x="6222125" y="2025975"/>
            <a:chExt cx="499450" cy="474125"/>
          </a:xfrm>
        </p:grpSpPr>
        <p:sp>
          <p:nvSpPr>
            <p:cNvPr id="9404" name="Google Shape;9404;p62"/>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62"/>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6" name="Google Shape;9406;p62"/>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7" name="Google Shape;9407;p62"/>
          <p:cNvGrpSpPr/>
          <p:nvPr/>
        </p:nvGrpSpPr>
        <p:grpSpPr>
          <a:xfrm>
            <a:off x="5043335" y="2364541"/>
            <a:ext cx="335504" cy="185953"/>
            <a:chOff x="896050" y="2725450"/>
            <a:chExt cx="476500" cy="264100"/>
          </a:xfrm>
        </p:grpSpPr>
        <p:sp>
          <p:nvSpPr>
            <p:cNvPr id="9408" name="Google Shape;9408;p62"/>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62"/>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0" name="Google Shape;9410;p62"/>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1" name="Google Shape;9411;p62"/>
          <p:cNvGrpSpPr/>
          <p:nvPr/>
        </p:nvGrpSpPr>
        <p:grpSpPr>
          <a:xfrm>
            <a:off x="5474075" y="2287425"/>
            <a:ext cx="340168" cy="340186"/>
            <a:chOff x="1487200" y="2615925"/>
            <a:chExt cx="483125" cy="483150"/>
          </a:xfrm>
        </p:grpSpPr>
        <p:sp>
          <p:nvSpPr>
            <p:cNvPr id="9412" name="Google Shape;9412;p62"/>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62"/>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4" name="Google Shape;9414;p62"/>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5" name="Google Shape;9415;p62"/>
          <p:cNvGrpSpPr/>
          <p:nvPr/>
        </p:nvGrpSpPr>
        <p:grpSpPr>
          <a:xfrm>
            <a:off x="5874024" y="2287425"/>
            <a:ext cx="353564" cy="340186"/>
            <a:chOff x="2077575" y="2615925"/>
            <a:chExt cx="502150" cy="483150"/>
          </a:xfrm>
        </p:grpSpPr>
        <p:sp>
          <p:nvSpPr>
            <p:cNvPr id="9416" name="Google Shape;9416;p62"/>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7" name="Google Shape;9417;p62"/>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62"/>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62"/>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0" name="Google Shape;9420;p62"/>
          <p:cNvGrpSpPr/>
          <p:nvPr/>
        </p:nvGrpSpPr>
        <p:grpSpPr>
          <a:xfrm>
            <a:off x="6297813" y="2303452"/>
            <a:ext cx="334536" cy="308132"/>
            <a:chOff x="2680100" y="2638725"/>
            <a:chExt cx="475125" cy="437625"/>
          </a:xfrm>
        </p:grpSpPr>
        <p:sp>
          <p:nvSpPr>
            <p:cNvPr id="9421" name="Google Shape;9421;p62"/>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62"/>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62"/>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62"/>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5" name="Google Shape;9425;p62"/>
          <p:cNvGrpSpPr/>
          <p:nvPr/>
        </p:nvGrpSpPr>
        <p:grpSpPr>
          <a:xfrm>
            <a:off x="6763452" y="2287425"/>
            <a:ext cx="239183" cy="340186"/>
            <a:chOff x="3342275" y="2615925"/>
            <a:chExt cx="339700" cy="483150"/>
          </a:xfrm>
        </p:grpSpPr>
        <p:sp>
          <p:nvSpPr>
            <p:cNvPr id="9426" name="Google Shape;9426;p62"/>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7" name="Google Shape;9427;p62"/>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8" name="Google Shape;9428;p62"/>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9" name="Google Shape;9429;p62"/>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0" name="Google Shape;9430;p62"/>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31" name="Google Shape;9431;p62"/>
          <p:cNvGrpSpPr/>
          <p:nvPr/>
        </p:nvGrpSpPr>
        <p:grpSpPr>
          <a:xfrm>
            <a:off x="5380655" y="3961361"/>
            <a:ext cx="339482" cy="339271"/>
            <a:chOff x="5648900" y="2616600"/>
            <a:chExt cx="482150" cy="481850"/>
          </a:xfrm>
        </p:grpSpPr>
        <p:sp>
          <p:nvSpPr>
            <p:cNvPr id="9432" name="Google Shape;9432;p62"/>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3" name="Google Shape;9433;p62"/>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4" name="Google Shape;9434;p62"/>
          <p:cNvGrpSpPr/>
          <p:nvPr/>
        </p:nvGrpSpPr>
        <p:grpSpPr>
          <a:xfrm>
            <a:off x="3699939" y="3968149"/>
            <a:ext cx="325626" cy="325694"/>
            <a:chOff x="6242825" y="2615925"/>
            <a:chExt cx="483125" cy="483225"/>
          </a:xfrm>
        </p:grpSpPr>
        <p:sp>
          <p:nvSpPr>
            <p:cNvPr id="9435" name="Google Shape;9435;p62"/>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6" name="Google Shape;9436;p62"/>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62"/>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62"/>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9" name="Google Shape;9439;p62"/>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40" name="Google Shape;9440;p62"/>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1" name="Google Shape;9441;p62"/>
          <p:cNvGrpSpPr/>
          <p:nvPr/>
        </p:nvGrpSpPr>
        <p:grpSpPr>
          <a:xfrm>
            <a:off x="5473116" y="2707036"/>
            <a:ext cx="342087" cy="340186"/>
            <a:chOff x="1487200" y="3210375"/>
            <a:chExt cx="485850" cy="483150"/>
          </a:xfrm>
        </p:grpSpPr>
        <p:sp>
          <p:nvSpPr>
            <p:cNvPr id="9442" name="Google Shape;9442;p62"/>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3" name="Google Shape;9443;p62"/>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62"/>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45" name="Google Shape;9445;p62"/>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62"/>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7" name="Google Shape;9447;p62"/>
          <p:cNvGrpSpPr/>
          <p:nvPr/>
        </p:nvGrpSpPr>
        <p:grpSpPr>
          <a:xfrm>
            <a:off x="6712475" y="2707027"/>
            <a:ext cx="341136" cy="340204"/>
            <a:chOff x="3269875" y="3210400"/>
            <a:chExt cx="484500" cy="483175"/>
          </a:xfrm>
        </p:grpSpPr>
        <p:sp>
          <p:nvSpPr>
            <p:cNvPr id="9448" name="Google Shape;9448;p62"/>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9" name="Google Shape;9449;p62"/>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0" name="Google Shape;9450;p62"/>
          <p:cNvGrpSpPr/>
          <p:nvPr/>
        </p:nvGrpSpPr>
        <p:grpSpPr>
          <a:xfrm>
            <a:off x="7211568" y="2706666"/>
            <a:ext cx="170216" cy="340925"/>
            <a:chOff x="3985700" y="3210375"/>
            <a:chExt cx="241750" cy="484200"/>
          </a:xfrm>
        </p:grpSpPr>
        <p:sp>
          <p:nvSpPr>
            <p:cNvPr id="9451" name="Google Shape;9451;p62"/>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2" name="Google Shape;9452;p62"/>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3" name="Google Shape;9453;p62"/>
          <p:cNvGrpSpPr/>
          <p:nvPr/>
        </p:nvGrpSpPr>
        <p:grpSpPr>
          <a:xfrm>
            <a:off x="7550838" y="2707678"/>
            <a:ext cx="339007" cy="338901"/>
            <a:chOff x="4460225" y="3211300"/>
            <a:chExt cx="481475" cy="481325"/>
          </a:xfrm>
        </p:grpSpPr>
        <p:sp>
          <p:nvSpPr>
            <p:cNvPr id="9454" name="Google Shape;9454;p62"/>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5" name="Google Shape;9455;p62"/>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56" name="Google Shape;9456;p62"/>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7" name="Google Shape;9457;p62"/>
          <p:cNvGrpSpPr/>
          <p:nvPr/>
        </p:nvGrpSpPr>
        <p:grpSpPr>
          <a:xfrm>
            <a:off x="5824496" y="3990669"/>
            <a:ext cx="342034" cy="280654"/>
            <a:chOff x="5647000" y="3252650"/>
            <a:chExt cx="485775" cy="398600"/>
          </a:xfrm>
        </p:grpSpPr>
        <p:sp>
          <p:nvSpPr>
            <p:cNvPr id="9458" name="Google Shape;9458;p62"/>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9" name="Google Shape;9459;p62"/>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62"/>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62"/>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2" name="Google Shape;9462;p62"/>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3" name="Google Shape;9463;p62"/>
          <p:cNvGrpSpPr/>
          <p:nvPr/>
        </p:nvGrpSpPr>
        <p:grpSpPr>
          <a:xfrm>
            <a:off x="4129937" y="3996769"/>
            <a:ext cx="326536" cy="268454"/>
            <a:chOff x="6242450" y="3252800"/>
            <a:chExt cx="484475" cy="398300"/>
          </a:xfrm>
        </p:grpSpPr>
        <p:sp>
          <p:nvSpPr>
            <p:cNvPr id="9464" name="Google Shape;9464;p62"/>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5" name="Google Shape;9465;p62"/>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6" name="Google Shape;9466;p62"/>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7" name="Google Shape;9467;p62"/>
          <p:cNvGrpSpPr/>
          <p:nvPr/>
        </p:nvGrpSpPr>
        <p:grpSpPr>
          <a:xfrm>
            <a:off x="5061598" y="3126102"/>
            <a:ext cx="298978" cy="340168"/>
            <a:chOff x="922025" y="3804850"/>
            <a:chExt cx="424625" cy="483125"/>
          </a:xfrm>
        </p:grpSpPr>
        <p:sp>
          <p:nvSpPr>
            <p:cNvPr id="9468" name="Google Shape;9468;p62"/>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62"/>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0" name="Google Shape;9470;p62"/>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71" name="Google Shape;9471;p62"/>
          <p:cNvGrpSpPr/>
          <p:nvPr/>
        </p:nvGrpSpPr>
        <p:grpSpPr>
          <a:xfrm>
            <a:off x="5894327" y="3126102"/>
            <a:ext cx="312955" cy="340168"/>
            <a:chOff x="2100300" y="3804850"/>
            <a:chExt cx="444475" cy="483125"/>
          </a:xfrm>
        </p:grpSpPr>
        <p:sp>
          <p:nvSpPr>
            <p:cNvPr id="9472" name="Google Shape;9472;p6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6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4" name="Google Shape;9474;p62"/>
          <p:cNvGrpSpPr/>
          <p:nvPr/>
        </p:nvGrpSpPr>
        <p:grpSpPr>
          <a:xfrm>
            <a:off x="6317950" y="3126102"/>
            <a:ext cx="294261" cy="340168"/>
            <a:chOff x="2708700" y="3804850"/>
            <a:chExt cx="417925" cy="483125"/>
          </a:xfrm>
        </p:grpSpPr>
        <p:sp>
          <p:nvSpPr>
            <p:cNvPr id="9475" name="Google Shape;9475;p62"/>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6" name="Google Shape;9476;p62"/>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7" name="Google Shape;9477;p62"/>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8" name="Google Shape;9478;p62"/>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79" name="Google Shape;9479;p62"/>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62"/>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81" name="Google Shape;9481;p62"/>
          <p:cNvGrpSpPr/>
          <p:nvPr/>
        </p:nvGrpSpPr>
        <p:grpSpPr>
          <a:xfrm>
            <a:off x="7554825" y="3127378"/>
            <a:ext cx="331033" cy="337616"/>
            <a:chOff x="4467450" y="3808475"/>
            <a:chExt cx="470150" cy="479500"/>
          </a:xfrm>
        </p:grpSpPr>
        <p:sp>
          <p:nvSpPr>
            <p:cNvPr id="9482" name="Google Shape;9482;p62"/>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62"/>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4" name="Google Shape;9484;p62"/>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5" name="Google Shape;9485;p62"/>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6" name="Google Shape;9486;p62"/>
          <p:cNvGrpSpPr/>
          <p:nvPr/>
        </p:nvGrpSpPr>
        <p:grpSpPr>
          <a:xfrm>
            <a:off x="7975172" y="3126102"/>
            <a:ext cx="340186" cy="340168"/>
            <a:chOff x="5053900" y="3804850"/>
            <a:chExt cx="483150" cy="483125"/>
          </a:xfrm>
        </p:grpSpPr>
        <p:sp>
          <p:nvSpPr>
            <p:cNvPr id="9487" name="Google Shape;9487;p62"/>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8" name="Google Shape;9488;p62"/>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62"/>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0" name="Google Shape;9490;p62"/>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1" name="Google Shape;9491;p62"/>
          <p:cNvGrpSpPr/>
          <p:nvPr/>
        </p:nvGrpSpPr>
        <p:grpSpPr>
          <a:xfrm>
            <a:off x="6270890" y="3960912"/>
            <a:ext cx="340168" cy="340168"/>
            <a:chOff x="5648375" y="3804850"/>
            <a:chExt cx="483125" cy="483125"/>
          </a:xfrm>
        </p:grpSpPr>
        <p:sp>
          <p:nvSpPr>
            <p:cNvPr id="9492" name="Google Shape;9492;p62"/>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3" name="Google Shape;9493;p62"/>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4" name="Google Shape;9494;p62"/>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5" name="Google Shape;9495;p62"/>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6" name="Google Shape;9496;p62"/>
          <p:cNvGrpSpPr/>
          <p:nvPr/>
        </p:nvGrpSpPr>
        <p:grpSpPr>
          <a:xfrm>
            <a:off x="4560845" y="3973272"/>
            <a:ext cx="280923" cy="315449"/>
            <a:chOff x="6276025" y="3812400"/>
            <a:chExt cx="416800" cy="468025"/>
          </a:xfrm>
        </p:grpSpPr>
        <p:sp>
          <p:nvSpPr>
            <p:cNvPr id="9497" name="Google Shape;9497;p62"/>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8" name="Google Shape;9498;p62"/>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9" name="Google Shape;9499;p62"/>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0" name="Google Shape;9500;p62"/>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1" name="Google Shape;9501;p62"/>
          <p:cNvGrpSpPr/>
          <p:nvPr/>
        </p:nvGrpSpPr>
        <p:grpSpPr>
          <a:xfrm>
            <a:off x="5039779" y="3545089"/>
            <a:ext cx="342615" cy="340186"/>
            <a:chOff x="890400" y="4399350"/>
            <a:chExt cx="486600" cy="483150"/>
          </a:xfrm>
        </p:grpSpPr>
        <p:sp>
          <p:nvSpPr>
            <p:cNvPr id="9502" name="Google Shape;9502;p62"/>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3" name="Google Shape;9503;p62"/>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62"/>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5" name="Google Shape;9505;p62"/>
          <p:cNvGrpSpPr/>
          <p:nvPr/>
        </p:nvGrpSpPr>
        <p:grpSpPr>
          <a:xfrm>
            <a:off x="5474075" y="3560368"/>
            <a:ext cx="340168" cy="309628"/>
            <a:chOff x="1487200" y="4421025"/>
            <a:chExt cx="483125" cy="439750"/>
          </a:xfrm>
        </p:grpSpPr>
        <p:sp>
          <p:nvSpPr>
            <p:cNvPr id="9506" name="Google Shape;9506;p62"/>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7" name="Google Shape;9507;p62"/>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62"/>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9" name="Google Shape;9509;p62"/>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0" name="Google Shape;9510;p62"/>
          <p:cNvGrpSpPr/>
          <p:nvPr/>
        </p:nvGrpSpPr>
        <p:grpSpPr>
          <a:xfrm>
            <a:off x="5878353" y="3545107"/>
            <a:ext cx="344903" cy="340151"/>
            <a:chOff x="2079300" y="4399325"/>
            <a:chExt cx="489850" cy="483100"/>
          </a:xfrm>
        </p:grpSpPr>
        <p:sp>
          <p:nvSpPr>
            <p:cNvPr id="9511" name="Google Shape;9511;p62"/>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2" name="Google Shape;9512;p62"/>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13" name="Google Shape;9513;p62"/>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14" name="Google Shape;9514;p62"/>
          <p:cNvGrpSpPr/>
          <p:nvPr/>
        </p:nvGrpSpPr>
        <p:grpSpPr>
          <a:xfrm>
            <a:off x="6744925" y="3545107"/>
            <a:ext cx="276236" cy="340151"/>
            <a:chOff x="3316000" y="4399325"/>
            <a:chExt cx="392325" cy="483100"/>
          </a:xfrm>
        </p:grpSpPr>
        <p:sp>
          <p:nvSpPr>
            <p:cNvPr id="9515" name="Google Shape;9515;p62"/>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6" name="Google Shape;9516;p62"/>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7" name="Google Shape;9517;p62"/>
          <p:cNvGrpSpPr/>
          <p:nvPr/>
        </p:nvGrpSpPr>
        <p:grpSpPr>
          <a:xfrm>
            <a:off x="7169665" y="3545089"/>
            <a:ext cx="254022" cy="340186"/>
            <a:chOff x="3926225" y="4399275"/>
            <a:chExt cx="360775" cy="483150"/>
          </a:xfrm>
        </p:grpSpPr>
        <p:sp>
          <p:nvSpPr>
            <p:cNvPr id="9518" name="Google Shape;9518;p62"/>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62"/>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20" name="Google Shape;9520;p62"/>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21" name="Google Shape;9521;p62"/>
          <p:cNvGrpSpPr/>
          <p:nvPr/>
        </p:nvGrpSpPr>
        <p:grpSpPr>
          <a:xfrm>
            <a:off x="7975224" y="3545151"/>
            <a:ext cx="340080" cy="340063"/>
            <a:chOff x="5053975" y="4399375"/>
            <a:chExt cx="483000" cy="482975"/>
          </a:xfrm>
        </p:grpSpPr>
        <p:sp>
          <p:nvSpPr>
            <p:cNvPr id="9522" name="Google Shape;9522;p62"/>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3" name="Google Shape;9523;p62"/>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4" name="Google Shape;9524;p62"/>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5" name="Google Shape;9525;p62"/>
          <p:cNvGrpSpPr/>
          <p:nvPr/>
        </p:nvGrpSpPr>
        <p:grpSpPr>
          <a:xfrm>
            <a:off x="6715417" y="3960912"/>
            <a:ext cx="340168" cy="340168"/>
            <a:chOff x="5648375" y="4399300"/>
            <a:chExt cx="483125" cy="483125"/>
          </a:xfrm>
        </p:grpSpPr>
        <p:sp>
          <p:nvSpPr>
            <p:cNvPr id="9526" name="Google Shape;9526;p62"/>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7" name="Google Shape;9527;p62"/>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8" name="Google Shape;9528;p62"/>
          <p:cNvGrpSpPr/>
          <p:nvPr/>
        </p:nvGrpSpPr>
        <p:grpSpPr>
          <a:xfrm>
            <a:off x="4946140" y="3979624"/>
            <a:ext cx="330007" cy="302744"/>
            <a:chOff x="6239575" y="4416275"/>
            <a:chExt cx="489625" cy="449175"/>
          </a:xfrm>
        </p:grpSpPr>
        <p:sp>
          <p:nvSpPr>
            <p:cNvPr id="9529" name="Google Shape;9529;p62"/>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0" name="Google Shape;9530;p62"/>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1" name="Google Shape;9531;p62"/>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2" name="Google Shape;9532;p62"/>
          <p:cNvGrpSpPr/>
          <p:nvPr/>
        </p:nvGrpSpPr>
        <p:grpSpPr>
          <a:xfrm>
            <a:off x="2049419" y="3976879"/>
            <a:ext cx="308234" cy="308234"/>
            <a:chOff x="892750" y="4993750"/>
            <a:chExt cx="483125" cy="483125"/>
          </a:xfrm>
        </p:grpSpPr>
        <p:sp>
          <p:nvSpPr>
            <p:cNvPr id="9533" name="Google Shape;9533;p62"/>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4" name="Google Shape;9534;p62"/>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5" name="Google Shape;9535;p62"/>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6" name="Google Shape;9536;p62"/>
          <p:cNvGrpSpPr/>
          <p:nvPr/>
        </p:nvGrpSpPr>
        <p:grpSpPr>
          <a:xfrm>
            <a:off x="853427" y="3984006"/>
            <a:ext cx="293982" cy="293982"/>
            <a:chOff x="2676100" y="4993750"/>
            <a:chExt cx="483125" cy="483125"/>
          </a:xfrm>
        </p:grpSpPr>
        <p:sp>
          <p:nvSpPr>
            <p:cNvPr id="9537" name="Google Shape;9537;p62"/>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8" name="Google Shape;9538;p62"/>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9" name="Google Shape;9539;p62"/>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0" name="Google Shape;9540;p62"/>
          <p:cNvGrpSpPr/>
          <p:nvPr/>
        </p:nvGrpSpPr>
        <p:grpSpPr>
          <a:xfrm>
            <a:off x="3287244" y="3976879"/>
            <a:ext cx="308234" cy="308234"/>
            <a:chOff x="3270550" y="4993750"/>
            <a:chExt cx="483125" cy="483125"/>
          </a:xfrm>
        </p:grpSpPr>
        <p:sp>
          <p:nvSpPr>
            <p:cNvPr id="9541" name="Google Shape;9541;p62"/>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2" name="Google Shape;9542;p62"/>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3" name="Google Shape;9543;p62"/>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4" name="Google Shape;9544;p62"/>
          <p:cNvGrpSpPr/>
          <p:nvPr/>
        </p:nvGrpSpPr>
        <p:grpSpPr>
          <a:xfrm>
            <a:off x="1271279" y="3983960"/>
            <a:ext cx="293997" cy="294073"/>
            <a:chOff x="4459450" y="4993700"/>
            <a:chExt cx="483150" cy="483275"/>
          </a:xfrm>
        </p:grpSpPr>
        <p:sp>
          <p:nvSpPr>
            <p:cNvPr id="9545" name="Google Shape;9545;p62"/>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6" name="Google Shape;9546;p62"/>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47" name="Google Shape;9547;p62"/>
          <p:cNvGrpSpPr/>
          <p:nvPr/>
        </p:nvGrpSpPr>
        <p:grpSpPr>
          <a:xfrm>
            <a:off x="2462028" y="3976879"/>
            <a:ext cx="308234" cy="308234"/>
            <a:chOff x="1487200" y="4993750"/>
            <a:chExt cx="483125" cy="483125"/>
          </a:xfrm>
        </p:grpSpPr>
        <p:sp>
          <p:nvSpPr>
            <p:cNvPr id="9548" name="Google Shape;9548;p6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9" name="Google Shape;9549;p6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0" name="Google Shape;9550;p62"/>
          <p:cNvGrpSpPr/>
          <p:nvPr/>
        </p:nvGrpSpPr>
        <p:grpSpPr>
          <a:xfrm>
            <a:off x="2874638" y="3976879"/>
            <a:ext cx="308234" cy="308234"/>
            <a:chOff x="2081650" y="4993750"/>
            <a:chExt cx="483125" cy="483125"/>
          </a:xfrm>
        </p:grpSpPr>
        <p:sp>
          <p:nvSpPr>
            <p:cNvPr id="9551" name="Google Shape;9551;p6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2" name="Google Shape;9552;p6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53" name="Google Shape;9553;p62"/>
          <p:cNvGrpSpPr/>
          <p:nvPr/>
        </p:nvGrpSpPr>
        <p:grpSpPr>
          <a:xfrm>
            <a:off x="1651280" y="3983960"/>
            <a:ext cx="293997" cy="294073"/>
            <a:chOff x="5053900" y="4993700"/>
            <a:chExt cx="483150" cy="483275"/>
          </a:xfrm>
        </p:grpSpPr>
        <p:sp>
          <p:nvSpPr>
            <p:cNvPr id="9554" name="Google Shape;9554;p62"/>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55" name="Google Shape;9555;p62"/>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56" name="Google Shape;9556;p6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557" name="Google Shape;9557;p62"/>
          <p:cNvGrpSpPr/>
          <p:nvPr/>
        </p:nvGrpSpPr>
        <p:grpSpPr>
          <a:xfrm>
            <a:off x="7159962" y="3960299"/>
            <a:ext cx="195401" cy="341395"/>
            <a:chOff x="1426400" y="1814750"/>
            <a:chExt cx="407850" cy="712575"/>
          </a:xfrm>
        </p:grpSpPr>
        <p:sp>
          <p:nvSpPr>
            <p:cNvPr id="9558" name="Google Shape;9558;p62"/>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2"/>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2"/>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62"/>
          <p:cNvGrpSpPr/>
          <p:nvPr/>
        </p:nvGrpSpPr>
        <p:grpSpPr>
          <a:xfrm>
            <a:off x="7494377" y="3991261"/>
            <a:ext cx="279423" cy="279471"/>
            <a:chOff x="1910075" y="2021700"/>
            <a:chExt cx="583225" cy="583325"/>
          </a:xfrm>
        </p:grpSpPr>
        <p:sp>
          <p:nvSpPr>
            <p:cNvPr id="9562" name="Google Shape;9562;p62"/>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2"/>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2"/>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62"/>
          <p:cNvGrpSpPr/>
          <p:nvPr/>
        </p:nvGrpSpPr>
        <p:grpSpPr>
          <a:xfrm>
            <a:off x="7912814" y="4026678"/>
            <a:ext cx="392874" cy="208636"/>
            <a:chOff x="2749275" y="2099575"/>
            <a:chExt cx="820025" cy="435475"/>
          </a:xfrm>
        </p:grpSpPr>
        <p:sp>
          <p:nvSpPr>
            <p:cNvPr id="9566" name="Google Shape;9566;p62"/>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2"/>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2"/>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2"/>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73"/>
        <p:cNvGrpSpPr/>
        <p:nvPr/>
      </p:nvGrpSpPr>
      <p:grpSpPr>
        <a:xfrm>
          <a:off x="0" y="0"/>
          <a:ext cx="0" cy="0"/>
          <a:chOff x="0" y="0"/>
          <a:chExt cx="0" cy="0"/>
        </a:xfrm>
      </p:grpSpPr>
      <p:sp>
        <p:nvSpPr>
          <p:cNvPr id="9574" name="Google Shape;9574;p63"/>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3"/>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3"/>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7" name="Google Shape;9577;p63"/>
          <p:cNvGrpSpPr/>
          <p:nvPr/>
        </p:nvGrpSpPr>
        <p:grpSpPr>
          <a:xfrm>
            <a:off x="2987728" y="1340982"/>
            <a:ext cx="371882" cy="373766"/>
            <a:chOff x="-41270450" y="1973375"/>
            <a:chExt cx="315850" cy="317450"/>
          </a:xfrm>
        </p:grpSpPr>
        <p:sp>
          <p:nvSpPr>
            <p:cNvPr id="9578" name="Google Shape;9578;p63"/>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63"/>
          <p:cNvGrpSpPr/>
          <p:nvPr/>
        </p:nvGrpSpPr>
        <p:grpSpPr>
          <a:xfrm>
            <a:off x="3005407" y="1787939"/>
            <a:ext cx="395871" cy="372088"/>
            <a:chOff x="-41291625" y="2339025"/>
            <a:chExt cx="336225" cy="316025"/>
          </a:xfrm>
        </p:grpSpPr>
        <p:sp>
          <p:nvSpPr>
            <p:cNvPr id="9583" name="Google Shape;9583;p63"/>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5" name="Google Shape;9585;p63"/>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3"/>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1" name="Google Shape;9591;p63"/>
          <p:cNvGrpSpPr/>
          <p:nvPr/>
        </p:nvGrpSpPr>
        <p:grpSpPr>
          <a:xfrm>
            <a:off x="1229534" y="1312990"/>
            <a:ext cx="396931" cy="373147"/>
            <a:chOff x="-42804750" y="1949600"/>
            <a:chExt cx="337125" cy="316925"/>
          </a:xfrm>
        </p:grpSpPr>
        <p:sp>
          <p:nvSpPr>
            <p:cNvPr id="9592" name="Google Shape;9592;p63"/>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63"/>
          <p:cNvGrpSpPr/>
          <p:nvPr/>
        </p:nvGrpSpPr>
        <p:grpSpPr>
          <a:xfrm>
            <a:off x="1292211" y="1765686"/>
            <a:ext cx="335706" cy="364258"/>
            <a:chOff x="-42778750" y="2320125"/>
            <a:chExt cx="285125" cy="309375"/>
          </a:xfrm>
        </p:grpSpPr>
        <p:sp>
          <p:nvSpPr>
            <p:cNvPr id="9596" name="Google Shape;9596;p63"/>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63"/>
          <p:cNvGrpSpPr/>
          <p:nvPr/>
        </p:nvGrpSpPr>
        <p:grpSpPr>
          <a:xfrm>
            <a:off x="1269879" y="2212691"/>
            <a:ext cx="375591" cy="374678"/>
            <a:chOff x="-42796875" y="2680675"/>
            <a:chExt cx="319000" cy="318225"/>
          </a:xfrm>
        </p:grpSpPr>
        <p:sp>
          <p:nvSpPr>
            <p:cNvPr id="9599" name="Google Shape;9599;p63"/>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4" name="Google Shape;9604;p63"/>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8" name="Google Shape;9608;p63"/>
          <p:cNvGrpSpPr/>
          <p:nvPr/>
        </p:nvGrpSpPr>
        <p:grpSpPr>
          <a:xfrm>
            <a:off x="2168150" y="3090966"/>
            <a:ext cx="390426" cy="369586"/>
            <a:chOff x="-39055650" y="2315975"/>
            <a:chExt cx="331600" cy="313900"/>
          </a:xfrm>
        </p:grpSpPr>
        <p:sp>
          <p:nvSpPr>
            <p:cNvPr id="9609" name="Google Shape;9609;p63"/>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1" name="Google Shape;9611;p63"/>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3" name="Google Shape;9613;p63"/>
          <p:cNvGrpSpPr/>
          <p:nvPr/>
        </p:nvGrpSpPr>
        <p:grpSpPr>
          <a:xfrm>
            <a:off x="1659816" y="1313166"/>
            <a:ext cx="380241" cy="371793"/>
            <a:chOff x="-42430625" y="1949750"/>
            <a:chExt cx="322950" cy="315775"/>
          </a:xfrm>
        </p:grpSpPr>
        <p:sp>
          <p:nvSpPr>
            <p:cNvPr id="9614" name="Google Shape;9614;p63"/>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8" name="Google Shape;9618;p63"/>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3"/>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3"/>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4" name="Google Shape;9624;p63"/>
          <p:cNvGrpSpPr/>
          <p:nvPr/>
        </p:nvGrpSpPr>
        <p:grpSpPr>
          <a:xfrm>
            <a:off x="2623344" y="3089112"/>
            <a:ext cx="372824" cy="372058"/>
            <a:chOff x="-38686275" y="2314400"/>
            <a:chExt cx="316650" cy="316000"/>
          </a:xfrm>
        </p:grpSpPr>
        <p:sp>
          <p:nvSpPr>
            <p:cNvPr id="9625" name="Google Shape;9625;p63"/>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3"/>
          <p:cNvGrpSpPr/>
          <p:nvPr/>
        </p:nvGrpSpPr>
        <p:grpSpPr>
          <a:xfrm>
            <a:off x="2621946" y="3581152"/>
            <a:ext cx="375620" cy="373736"/>
            <a:chOff x="-38686275" y="2682250"/>
            <a:chExt cx="319025" cy="317425"/>
          </a:xfrm>
        </p:grpSpPr>
        <p:sp>
          <p:nvSpPr>
            <p:cNvPr id="9628" name="Google Shape;9628;p63"/>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63"/>
          <p:cNvGrpSpPr/>
          <p:nvPr/>
        </p:nvGrpSpPr>
        <p:grpSpPr>
          <a:xfrm>
            <a:off x="3940328" y="3579695"/>
            <a:ext cx="391368" cy="376650"/>
            <a:chOff x="-37534750" y="2668075"/>
            <a:chExt cx="332400" cy="319900"/>
          </a:xfrm>
        </p:grpSpPr>
        <p:sp>
          <p:nvSpPr>
            <p:cNvPr id="9631" name="Google Shape;9631;p63"/>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3" name="Google Shape;9633;p63"/>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4" name="Google Shape;9634;p63"/>
          <p:cNvGrpSpPr/>
          <p:nvPr/>
        </p:nvGrpSpPr>
        <p:grpSpPr>
          <a:xfrm>
            <a:off x="2131694" y="1760829"/>
            <a:ext cx="375591" cy="374060"/>
            <a:chOff x="-42062025" y="2316000"/>
            <a:chExt cx="319000" cy="317700"/>
          </a:xfrm>
        </p:grpSpPr>
        <p:sp>
          <p:nvSpPr>
            <p:cNvPr id="9635" name="Google Shape;9635;p63"/>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7" name="Google Shape;9637;p63"/>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8" name="Google Shape;9638;p63"/>
          <p:cNvGrpSpPr/>
          <p:nvPr/>
        </p:nvGrpSpPr>
        <p:grpSpPr>
          <a:xfrm>
            <a:off x="876569" y="2671933"/>
            <a:ext cx="330143" cy="368173"/>
            <a:chOff x="-40150450" y="1977325"/>
            <a:chExt cx="280400" cy="312700"/>
          </a:xfrm>
        </p:grpSpPr>
        <p:sp>
          <p:nvSpPr>
            <p:cNvPr id="9639" name="Google Shape;9639;p63"/>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3"/>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63"/>
          <p:cNvGrpSpPr/>
          <p:nvPr/>
        </p:nvGrpSpPr>
        <p:grpSpPr>
          <a:xfrm>
            <a:off x="870534" y="3131151"/>
            <a:ext cx="342211" cy="372824"/>
            <a:chOff x="-40160700" y="2339625"/>
            <a:chExt cx="290650" cy="316650"/>
          </a:xfrm>
        </p:grpSpPr>
        <p:sp>
          <p:nvSpPr>
            <p:cNvPr id="9644" name="Google Shape;9644;p63"/>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63"/>
          <p:cNvGrpSpPr/>
          <p:nvPr/>
        </p:nvGrpSpPr>
        <p:grpSpPr>
          <a:xfrm>
            <a:off x="852359" y="3581608"/>
            <a:ext cx="375591" cy="372824"/>
            <a:chOff x="-40171725" y="2705875"/>
            <a:chExt cx="319000" cy="316650"/>
          </a:xfrm>
        </p:grpSpPr>
        <p:sp>
          <p:nvSpPr>
            <p:cNvPr id="9649" name="Google Shape;9649;p63"/>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63"/>
          <p:cNvGrpSpPr/>
          <p:nvPr/>
        </p:nvGrpSpPr>
        <p:grpSpPr>
          <a:xfrm>
            <a:off x="3109957" y="2656064"/>
            <a:ext cx="272686" cy="373766"/>
            <a:chOff x="-38275925" y="1946600"/>
            <a:chExt cx="231600" cy="317450"/>
          </a:xfrm>
        </p:grpSpPr>
        <p:sp>
          <p:nvSpPr>
            <p:cNvPr id="9652" name="Google Shape;9652;p63"/>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4" name="Google Shape;9654;p63"/>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63"/>
          <p:cNvGrpSpPr/>
          <p:nvPr/>
        </p:nvGrpSpPr>
        <p:grpSpPr>
          <a:xfrm>
            <a:off x="2173841" y="4053505"/>
            <a:ext cx="382096" cy="371911"/>
            <a:chOff x="-37190575" y="1951325"/>
            <a:chExt cx="324525" cy="315875"/>
          </a:xfrm>
        </p:grpSpPr>
        <p:sp>
          <p:nvSpPr>
            <p:cNvPr id="9657" name="Google Shape;9657;p63"/>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2" name="Google Shape;9662;p63"/>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3" name="Google Shape;9663;p63"/>
          <p:cNvGrpSpPr/>
          <p:nvPr/>
        </p:nvGrpSpPr>
        <p:grpSpPr>
          <a:xfrm>
            <a:off x="2574144" y="1839656"/>
            <a:ext cx="373736" cy="293055"/>
            <a:chOff x="-41694200" y="2382950"/>
            <a:chExt cx="317425" cy="248900"/>
          </a:xfrm>
        </p:grpSpPr>
        <p:sp>
          <p:nvSpPr>
            <p:cNvPr id="9664" name="Google Shape;9664;p63"/>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63"/>
          <p:cNvGrpSpPr/>
          <p:nvPr/>
        </p:nvGrpSpPr>
        <p:grpSpPr>
          <a:xfrm>
            <a:off x="2570967" y="2192964"/>
            <a:ext cx="375591" cy="373766"/>
            <a:chOff x="-41695775" y="2683025"/>
            <a:chExt cx="319000" cy="317450"/>
          </a:xfrm>
        </p:grpSpPr>
        <p:sp>
          <p:nvSpPr>
            <p:cNvPr id="9667" name="Google Shape;9667;p63"/>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63"/>
          <p:cNvGrpSpPr/>
          <p:nvPr/>
        </p:nvGrpSpPr>
        <p:grpSpPr>
          <a:xfrm>
            <a:off x="1313266" y="2685734"/>
            <a:ext cx="342211" cy="375620"/>
            <a:chOff x="-39792875" y="1971800"/>
            <a:chExt cx="290650" cy="319025"/>
          </a:xfrm>
        </p:grpSpPr>
        <p:sp>
          <p:nvSpPr>
            <p:cNvPr id="9671" name="Google Shape;9671;p63"/>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3"/>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3" name="Google Shape;9673;p63"/>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4" name="Google Shape;9674;p63"/>
          <p:cNvGrpSpPr/>
          <p:nvPr/>
        </p:nvGrpSpPr>
        <p:grpSpPr>
          <a:xfrm>
            <a:off x="3490328" y="2657918"/>
            <a:ext cx="383950" cy="372618"/>
            <a:chOff x="-37956150" y="1948175"/>
            <a:chExt cx="326100" cy="316475"/>
          </a:xfrm>
        </p:grpSpPr>
        <p:sp>
          <p:nvSpPr>
            <p:cNvPr id="9675" name="Google Shape;9675;p63"/>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3"/>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63"/>
          <p:cNvGrpSpPr/>
          <p:nvPr/>
        </p:nvGrpSpPr>
        <p:grpSpPr>
          <a:xfrm>
            <a:off x="1323705" y="3133960"/>
            <a:ext cx="324609" cy="374825"/>
            <a:chOff x="-39783425" y="2337925"/>
            <a:chExt cx="275700" cy="318350"/>
          </a:xfrm>
        </p:grpSpPr>
        <p:sp>
          <p:nvSpPr>
            <p:cNvPr id="9679" name="Google Shape;9679;p63"/>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63"/>
          <p:cNvGrpSpPr/>
          <p:nvPr/>
        </p:nvGrpSpPr>
        <p:grpSpPr>
          <a:xfrm>
            <a:off x="3497847" y="3165172"/>
            <a:ext cx="375620" cy="243015"/>
            <a:chOff x="-37953000" y="2379000"/>
            <a:chExt cx="319025" cy="206400"/>
          </a:xfrm>
        </p:grpSpPr>
        <p:sp>
          <p:nvSpPr>
            <p:cNvPr id="9682" name="Google Shape;9682;p63"/>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7" name="Google Shape;9687;p63"/>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690" name="Google Shape;9690;p63"/>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691" name="Google Shape;9691;p63"/>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2" name="Google Shape;9692;p63"/>
          <p:cNvGrpSpPr/>
          <p:nvPr/>
        </p:nvGrpSpPr>
        <p:grpSpPr>
          <a:xfrm>
            <a:off x="4855594" y="1782519"/>
            <a:ext cx="354107" cy="355063"/>
            <a:chOff x="-28467625" y="2331750"/>
            <a:chExt cx="296150" cy="296950"/>
          </a:xfrm>
        </p:grpSpPr>
        <p:sp>
          <p:nvSpPr>
            <p:cNvPr id="9693" name="Google Shape;9693;p63"/>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3"/>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63"/>
          <p:cNvGrpSpPr/>
          <p:nvPr/>
        </p:nvGrpSpPr>
        <p:grpSpPr>
          <a:xfrm>
            <a:off x="4869719" y="2225601"/>
            <a:ext cx="325858" cy="351327"/>
            <a:chOff x="-28461325" y="2701925"/>
            <a:chExt cx="272525" cy="293825"/>
          </a:xfrm>
        </p:grpSpPr>
        <p:sp>
          <p:nvSpPr>
            <p:cNvPr id="9696" name="Google Shape;9696;p63"/>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63"/>
          <p:cNvGrpSpPr/>
          <p:nvPr/>
        </p:nvGrpSpPr>
        <p:grpSpPr>
          <a:xfrm>
            <a:off x="7093910" y="1399238"/>
            <a:ext cx="354107" cy="226974"/>
            <a:chOff x="-26585200" y="2025375"/>
            <a:chExt cx="296150" cy="189825"/>
          </a:xfrm>
        </p:grpSpPr>
        <p:sp>
          <p:nvSpPr>
            <p:cNvPr id="9700" name="Google Shape;9700;p63"/>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63"/>
          <p:cNvGrpSpPr/>
          <p:nvPr/>
        </p:nvGrpSpPr>
        <p:grpSpPr>
          <a:xfrm>
            <a:off x="7094373" y="1783461"/>
            <a:ext cx="353180" cy="353180"/>
            <a:chOff x="-26584425" y="2340425"/>
            <a:chExt cx="295375" cy="295375"/>
          </a:xfrm>
        </p:grpSpPr>
        <p:sp>
          <p:nvSpPr>
            <p:cNvPr id="9706" name="Google Shape;9706;p63"/>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63"/>
          <p:cNvGrpSpPr/>
          <p:nvPr/>
        </p:nvGrpSpPr>
        <p:grpSpPr>
          <a:xfrm>
            <a:off x="7089202" y="2224555"/>
            <a:ext cx="363523" cy="353419"/>
            <a:chOff x="-26585200" y="2710400"/>
            <a:chExt cx="304025" cy="295575"/>
          </a:xfrm>
        </p:grpSpPr>
        <p:sp>
          <p:nvSpPr>
            <p:cNvPr id="9712" name="Google Shape;9712;p63"/>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3"/>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3"/>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63"/>
          <p:cNvGrpSpPr/>
          <p:nvPr/>
        </p:nvGrpSpPr>
        <p:grpSpPr>
          <a:xfrm>
            <a:off x="5744337" y="2666033"/>
            <a:ext cx="354136" cy="353210"/>
            <a:chOff x="-24709875" y="1970225"/>
            <a:chExt cx="296175" cy="295400"/>
          </a:xfrm>
        </p:grpSpPr>
        <p:sp>
          <p:nvSpPr>
            <p:cNvPr id="9725" name="Google Shape;9725;p63"/>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63"/>
          <p:cNvGrpSpPr/>
          <p:nvPr/>
        </p:nvGrpSpPr>
        <p:grpSpPr>
          <a:xfrm>
            <a:off x="5776352" y="3112911"/>
            <a:ext cx="290107" cy="354107"/>
            <a:chOff x="-24683100" y="2340425"/>
            <a:chExt cx="242625" cy="296150"/>
          </a:xfrm>
        </p:grpSpPr>
        <p:sp>
          <p:nvSpPr>
            <p:cNvPr id="9728" name="Google Shape;9728;p63"/>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2" name="Google Shape;9732;p63"/>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3" name="Google Shape;9733;p63"/>
          <p:cNvGrpSpPr/>
          <p:nvPr/>
        </p:nvGrpSpPr>
        <p:grpSpPr>
          <a:xfrm>
            <a:off x="7982594" y="2666033"/>
            <a:ext cx="360713" cy="353210"/>
            <a:chOff x="-22881800" y="1971800"/>
            <a:chExt cx="301675" cy="295400"/>
          </a:xfrm>
        </p:grpSpPr>
        <p:sp>
          <p:nvSpPr>
            <p:cNvPr id="9734" name="Google Shape;9734;p63"/>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3"/>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3"/>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0" name="Google Shape;9740;p63"/>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2" name="Google Shape;9742;p63"/>
          <p:cNvGrpSpPr/>
          <p:nvPr/>
        </p:nvGrpSpPr>
        <p:grpSpPr>
          <a:xfrm>
            <a:off x="5358939" y="2224196"/>
            <a:ext cx="227930" cy="354136"/>
            <a:chOff x="-28043900" y="2701925"/>
            <a:chExt cx="190625" cy="296175"/>
          </a:xfrm>
        </p:grpSpPr>
        <p:sp>
          <p:nvSpPr>
            <p:cNvPr id="9743" name="Google Shape;9743;p63"/>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63"/>
          <p:cNvGrpSpPr/>
          <p:nvPr/>
        </p:nvGrpSpPr>
        <p:grpSpPr>
          <a:xfrm>
            <a:off x="7531805" y="1336135"/>
            <a:ext cx="354136" cy="353180"/>
            <a:chOff x="-26215025" y="1971025"/>
            <a:chExt cx="296175" cy="295375"/>
          </a:xfrm>
        </p:grpSpPr>
        <p:sp>
          <p:nvSpPr>
            <p:cNvPr id="9749" name="Google Shape;9749;p63"/>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3"/>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3"/>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63"/>
          <p:cNvGrpSpPr/>
          <p:nvPr/>
        </p:nvGrpSpPr>
        <p:grpSpPr>
          <a:xfrm>
            <a:off x="7531327" y="1783924"/>
            <a:ext cx="355093" cy="352253"/>
            <a:chOff x="-26215825" y="2341200"/>
            <a:chExt cx="296975" cy="294600"/>
          </a:xfrm>
        </p:grpSpPr>
        <p:sp>
          <p:nvSpPr>
            <p:cNvPr id="9758" name="Google Shape;9758;p63"/>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3"/>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63"/>
          <p:cNvGrpSpPr/>
          <p:nvPr/>
        </p:nvGrpSpPr>
        <p:grpSpPr>
          <a:xfrm>
            <a:off x="7563357" y="2224674"/>
            <a:ext cx="291033" cy="353180"/>
            <a:chOff x="-26179575" y="2710600"/>
            <a:chExt cx="243400" cy="295375"/>
          </a:xfrm>
        </p:grpSpPr>
        <p:sp>
          <p:nvSpPr>
            <p:cNvPr id="9761" name="Google Shape;9761;p63"/>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63"/>
          <p:cNvGrpSpPr/>
          <p:nvPr/>
        </p:nvGrpSpPr>
        <p:grpSpPr>
          <a:xfrm>
            <a:off x="6202417" y="2666048"/>
            <a:ext cx="337187" cy="353180"/>
            <a:chOff x="-24328675" y="1971025"/>
            <a:chExt cx="282000" cy="295375"/>
          </a:xfrm>
        </p:grpSpPr>
        <p:sp>
          <p:nvSpPr>
            <p:cNvPr id="9765" name="Google Shape;9765;p63"/>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63"/>
          <p:cNvGrpSpPr/>
          <p:nvPr/>
        </p:nvGrpSpPr>
        <p:grpSpPr>
          <a:xfrm>
            <a:off x="6204778" y="3113374"/>
            <a:ext cx="332464" cy="353180"/>
            <a:chOff x="-24330250" y="2340425"/>
            <a:chExt cx="278050" cy="295375"/>
          </a:xfrm>
        </p:grpSpPr>
        <p:sp>
          <p:nvSpPr>
            <p:cNvPr id="9768" name="Google Shape;9768;p63"/>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63"/>
          <p:cNvGrpSpPr/>
          <p:nvPr/>
        </p:nvGrpSpPr>
        <p:grpSpPr>
          <a:xfrm>
            <a:off x="6194420" y="3554587"/>
            <a:ext cx="353180" cy="353180"/>
            <a:chOff x="-24338900" y="2710600"/>
            <a:chExt cx="295375" cy="295375"/>
          </a:xfrm>
        </p:grpSpPr>
        <p:sp>
          <p:nvSpPr>
            <p:cNvPr id="9776" name="Google Shape;9776;p63"/>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63"/>
          <p:cNvGrpSpPr/>
          <p:nvPr/>
        </p:nvGrpSpPr>
        <p:grpSpPr>
          <a:xfrm>
            <a:off x="7985419" y="3113972"/>
            <a:ext cx="355063" cy="351984"/>
            <a:chOff x="-22859750" y="2335900"/>
            <a:chExt cx="296950" cy="294375"/>
          </a:xfrm>
        </p:grpSpPr>
        <p:sp>
          <p:nvSpPr>
            <p:cNvPr id="9779" name="Google Shape;9779;p63"/>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63"/>
          <p:cNvGrpSpPr/>
          <p:nvPr/>
        </p:nvGrpSpPr>
        <p:grpSpPr>
          <a:xfrm>
            <a:off x="5764767" y="1336120"/>
            <a:ext cx="311749" cy="353210"/>
            <a:chOff x="-27710725" y="1959200"/>
            <a:chExt cx="260725" cy="295400"/>
          </a:xfrm>
        </p:grpSpPr>
        <p:sp>
          <p:nvSpPr>
            <p:cNvPr id="9783" name="Google Shape;9783;p63"/>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63"/>
          <p:cNvGrpSpPr/>
          <p:nvPr/>
        </p:nvGrpSpPr>
        <p:grpSpPr>
          <a:xfrm>
            <a:off x="5742631" y="1844666"/>
            <a:ext cx="356020" cy="230770"/>
            <a:chOff x="-27728850" y="2382950"/>
            <a:chExt cx="297750" cy="193000"/>
          </a:xfrm>
        </p:grpSpPr>
        <p:sp>
          <p:nvSpPr>
            <p:cNvPr id="9786" name="Google Shape;9786;p63"/>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9" name="Google Shape;9789;p63"/>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3"/>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1" name="Google Shape;9791;p63"/>
          <p:cNvGrpSpPr/>
          <p:nvPr/>
        </p:nvGrpSpPr>
        <p:grpSpPr>
          <a:xfrm>
            <a:off x="7973975" y="1792877"/>
            <a:ext cx="354136" cy="334348"/>
            <a:chOff x="-25844850" y="2357750"/>
            <a:chExt cx="296175" cy="279625"/>
          </a:xfrm>
        </p:grpSpPr>
        <p:sp>
          <p:nvSpPr>
            <p:cNvPr id="9792" name="Google Shape;9792;p63"/>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8" name="Google Shape;9798;p63"/>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63"/>
          <p:cNvGrpSpPr/>
          <p:nvPr/>
        </p:nvGrpSpPr>
        <p:grpSpPr>
          <a:xfrm>
            <a:off x="6702883" y="2666033"/>
            <a:ext cx="228887" cy="353210"/>
            <a:chOff x="-23917525" y="1970225"/>
            <a:chExt cx="191425" cy="295400"/>
          </a:xfrm>
        </p:grpSpPr>
        <p:sp>
          <p:nvSpPr>
            <p:cNvPr id="9800" name="Google Shape;9800;p63"/>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3"/>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63"/>
          <p:cNvGrpSpPr/>
          <p:nvPr/>
        </p:nvGrpSpPr>
        <p:grpSpPr>
          <a:xfrm>
            <a:off x="6658164" y="3112911"/>
            <a:ext cx="318325" cy="354107"/>
            <a:chOff x="-23952175" y="2340425"/>
            <a:chExt cx="266225" cy="296150"/>
          </a:xfrm>
        </p:grpSpPr>
        <p:sp>
          <p:nvSpPr>
            <p:cNvPr id="9804" name="Google Shape;9804;p63"/>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6" name="Google Shape;9806;p63"/>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7" name="Google Shape;9807;p63"/>
          <p:cNvGrpSpPr/>
          <p:nvPr/>
        </p:nvGrpSpPr>
        <p:grpSpPr>
          <a:xfrm>
            <a:off x="8043336" y="3553167"/>
            <a:ext cx="239230" cy="356020"/>
            <a:chOff x="-22811700" y="2700350"/>
            <a:chExt cx="200075" cy="297750"/>
          </a:xfrm>
        </p:grpSpPr>
        <p:sp>
          <p:nvSpPr>
            <p:cNvPr id="9808" name="Google Shape;9808;p63"/>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63"/>
          <p:cNvGrpSpPr/>
          <p:nvPr/>
        </p:nvGrpSpPr>
        <p:grpSpPr>
          <a:xfrm>
            <a:off x="6191787" y="1335656"/>
            <a:ext cx="355063" cy="354136"/>
            <a:chOff x="-27358650" y="1961575"/>
            <a:chExt cx="296950" cy="296175"/>
          </a:xfrm>
        </p:grpSpPr>
        <p:sp>
          <p:nvSpPr>
            <p:cNvPr id="9812" name="Google Shape;9812;p63"/>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4" name="Google Shape;9814;p63"/>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6" name="Google Shape;9816;p63"/>
          <p:cNvGrpSpPr/>
          <p:nvPr/>
        </p:nvGrpSpPr>
        <p:grpSpPr>
          <a:xfrm>
            <a:off x="7090357" y="2666048"/>
            <a:ext cx="354136" cy="353180"/>
            <a:chOff x="-23599325" y="1971025"/>
            <a:chExt cx="296175" cy="295375"/>
          </a:xfrm>
        </p:grpSpPr>
        <p:sp>
          <p:nvSpPr>
            <p:cNvPr id="9817" name="Google Shape;9817;p63"/>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3"/>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9" name="Google Shape;9819;p63"/>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2" name="Google Shape;9822;p63"/>
          <p:cNvGrpSpPr/>
          <p:nvPr/>
        </p:nvGrpSpPr>
        <p:grpSpPr>
          <a:xfrm>
            <a:off x="6634801" y="1335776"/>
            <a:ext cx="360713" cy="353897"/>
            <a:chOff x="-26993200" y="1961775"/>
            <a:chExt cx="301675" cy="295975"/>
          </a:xfrm>
        </p:grpSpPr>
        <p:sp>
          <p:nvSpPr>
            <p:cNvPr id="9823" name="Google Shape;9823;p63"/>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63"/>
          <p:cNvGrpSpPr/>
          <p:nvPr/>
        </p:nvGrpSpPr>
        <p:grpSpPr>
          <a:xfrm>
            <a:off x="6659761" y="1783461"/>
            <a:ext cx="310792" cy="353180"/>
            <a:chOff x="-26970350" y="2332550"/>
            <a:chExt cx="259925" cy="295375"/>
          </a:xfrm>
        </p:grpSpPr>
        <p:sp>
          <p:nvSpPr>
            <p:cNvPr id="9827" name="Google Shape;9827;p63"/>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63"/>
          <p:cNvGrpSpPr/>
          <p:nvPr/>
        </p:nvGrpSpPr>
        <p:grpSpPr>
          <a:xfrm>
            <a:off x="6639046" y="2256226"/>
            <a:ext cx="352223" cy="290077"/>
            <a:chOff x="-26986100" y="2735800"/>
            <a:chExt cx="294575" cy="242600"/>
          </a:xfrm>
        </p:grpSpPr>
        <p:sp>
          <p:nvSpPr>
            <p:cNvPr id="9830" name="Google Shape;9830;p63"/>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63"/>
          <p:cNvGrpSpPr/>
          <p:nvPr/>
        </p:nvGrpSpPr>
        <p:grpSpPr>
          <a:xfrm>
            <a:off x="7538093" y="2665569"/>
            <a:ext cx="355063" cy="354136"/>
            <a:chOff x="-23229925" y="1970225"/>
            <a:chExt cx="296950" cy="296175"/>
          </a:xfrm>
        </p:grpSpPr>
        <p:sp>
          <p:nvSpPr>
            <p:cNvPr id="9833" name="Google Shape;9833;p63"/>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3"/>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3"/>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63"/>
          <p:cNvGrpSpPr/>
          <p:nvPr/>
        </p:nvGrpSpPr>
        <p:grpSpPr>
          <a:xfrm>
            <a:off x="7580466" y="3112432"/>
            <a:ext cx="270318" cy="355063"/>
            <a:chOff x="-23177950" y="2340425"/>
            <a:chExt cx="226075" cy="296950"/>
          </a:xfrm>
        </p:grpSpPr>
        <p:sp>
          <p:nvSpPr>
            <p:cNvPr id="9838" name="Google Shape;9838;p63"/>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63"/>
          <p:cNvGrpSpPr/>
          <p:nvPr/>
        </p:nvGrpSpPr>
        <p:grpSpPr>
          <a:xfrm>
            <a:off x="7538556" y="3554109"/>
            <a:ext cx="354136" cy="354136"/>
            <a:chOff x="-23229150" y="2710600"/>
            <a:chExt cx="296175" cy="296175"/>
          </a:xfrm>
        </p:grpSpPr>
        <p:sp>
          <p:nvSpPr>
            <p:cNvPr id="9841" name="Google Shape;9841;p63"/>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3"/>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3"/>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5" name="Google Shape;9845;p63"/>
          <p:cNvGrpSpPr/>
          <p:nvPr/>
        </p:nvGrpSpPr>
        <p:grpSpPr>
          <a:xfrm>
            <a:off x="4855631" y="3123732"/>
            <a:ext cx="356946" cy="332464"/>
            <a:chOff x="-25477800" y="2357750"/>
            <a:chExt cx="298525" cy="278050"/>
          </a:xfrm>
        </p:grpSpPr>
        <p:sp>
          <p:nvSpPr>
            <p:cNvPr id="9846" name="Google Shape;9846;p63"/>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8" name="Google Shape;9848;p63"/>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0" name="Google Shape;9850;p63"/>
          <p:cNvGrpSpPr/>
          <p:nvPr/>
        </p:nvGrpSpPr>
        <p:grpSpPr>
          <a:xfrm>
            <a:off x="5298265" y="3112911"/>
            <a:ext cx="353180" cy="354107"/>
            <a:chOff x="-25104475" y="2340425"/>
            <a:chExt cx="295375" cy="296150"/>
          </a:xfrm>
        </p:grpSpPr>
        <p:sp>
          <p:nvSpPr>
            <p:cNvPr id="9851" name="Google Shape;9851;p63"/>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0" name="Google Shape;9860;p63"/>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64"/>
        <p:cNvGrpSpPr/>
        <p:nvPr/>
      </p:nvGrpSpPr>
      <p:grpSpPr>
        <a:xfrm>
          <a:off x="0" y="0"/>
          <a:ext cx="0" cy="0"/>
          <a:chOff x="0" y="0"/>
          <a:chExt cx="0" cy="0"/>
        </a:xfrm>
      </p:grpSpPr>
      <p:sp>
        <p:nvSpPr>
          <p:cNvPr id="9865" name="Google Shape;9865;p64"/>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866" name="Google Shape;9866;p64"/>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867" name="Google Shape;9867;p64"/>
          <p:cNvGrpSpPr/>
          <p:nvPr/>
        </p:nvGrpSpPr>
        <p:grpSpPr>
          <a:xfrm>
            <a:off x="854368" y="1313920"/>
            <a:ext cx="366269" cy="366240"/>
            <a:chOff x="-65131525" y="1914325"/>
            <a:chExt cx="316650" cy="316625"/>
          </a:xfrm>
        </p:grpSpPr>
        <p:sp>
          <p:nvSpPr>
            <p:cNvPr id="9868" name="Google Shape;9868;p64"/>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4"/>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64"/>
          <p:cNvGrpSpPr/>
          <p:nvPr/>
        </p:nvGrpSpPr>
        <p:grpSpPr>
          <a:xfrm>
            <a:off x="854368" y="1794207"/>
            <a:ext cx="366269" cy="366269"/>
            <a:chOff x="-65131525" y="2281350"/>
            <a:chExt cx="316650" cy="316650"/>
          </a:xfrm>
        </p:grpSpPr>
        <p:sp>
          <p:nvSpPr>
            <p:cNvPr id="9871" name="Google Shape;9871;p64"/>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4"/>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64"/>
          <p:cNvGrpSpPr/>
          <p:nvPr/>
        </p:nvGrpSpPr>
        <p:grpSpPr>
          <a:xfrm>
            <a:off x="857564" y="2259206"/>
            <a:ext cx="359878" cy="367165"/>
            <a:chOff x="-65129950" y="2646800"/>
            <a:chExt cx="311125" cy="317425"/>
          </a:xfrm>
        </p:grpSpPr>
        <p:sp>
          <p:nvSpPr>
            <p:cNvPr id="9874" name="Google Shape;9874;p64"/>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4"/>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64"/>
          <p:cNvGrpSpPr/>
          <p:nvPr/>
        </p:nvGrpSpPr>
        <p:grpSpPr>
          <a:xfrm>
            <a:off x="3060897" y="1312532"/>
            <a:ext cx="368987" cy="369016"/>
            <a:chOff x="-63252250" y="1930850"/>
            <a:chExt cx="319000" cy="319025"/>
          </a:xfrm>
        </p:grpSpPr>
        <p:sp>
          <p:nvSpPr>
            <p:cNvPr id="9877" name="Google Shape;9877;p64"/>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4"/>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9" name="Google Shape;9879;p64"/>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0" name="Google Shape;9880;p64"/>
          <p:cNvGrpSpPr/>
          <p:nvPr/>
        </p:nvGrpSpPr>
        <p:grpSpPr>
          <a:xfrm>
            <a:off x="3061808" y="2258743"/>
            <a:ext cx="367165" cy="368091"/>
            <a:chOff x="-63250675" y="2664125"/>
            <a:chExt cx="317425" cy="318225"/>
          </a:xfrm>
        </p:grpSpPr>
        <p:sp>
          <p:nvSpPr>
            <p:cNvPr id="9881" name="Google Shape;9881;p64"/>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4"/>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64"/>
          <p:cNvGrpSpPr/>
          <p:nvPr/>
        </p:nvGrpSpPr>
        <p:grpSpPr>
          <a:xfrm>
            <a:off x="1738471" y="2735150"/>
            <a:ext cx="363522" cy="361266"/>
            <a:chOff x="-61354075" y="1940500"/>
            <a:chExt cx="314275" cy="312325"/>
          </a:xfrm>
        </p:grpSpPr>
        <p:sp>
          <p:nvSpPr>
            <p:cNvPr id="9884" name="Google Shape;9884;p64"/>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4"/>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4"/>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4"/>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64"/>
          <p:cNvGrpSpPr/>
          <p:nvPr/>
        </p:nvGrpSpPr>
        <p:grpSpPr>
          <a:xfrm>
            <a:off x="1737098" y="3183702"/>
            <a:ext cx="366269" cy="336195"/>
            <a:chOff x="-61354875" y="2322300"/>
            <a:chExt cx="316650" cy="290650"/>
          </a:xfrm>
        </p:grpSpPr>
        <p:sp>
          <p:nvSpPr>
            <p:cNvPr id="9889" name="Google Shape;9889;p64"/>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4"/>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4"/>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64"/>
          <p:cNvGrpSpPr/>
          <p:nvPr/>
        </p:nvGrpSpPr>
        <p:grpSpPr>
          <a:xfrm>
            <a:off x="1737098" y="3611266"/>
            <a:ext cx="366269" cy="366269"/>
            <a:chOff x="-61354875" y="2671225"/>
            <a:chExt cx="316650" cy="316650"/>
          </a:xfrm>
        </p:grpSpPr>
        <p:sp>
          <p:nvSpPr>
            <p:cNvPr id="9893" name="Google Shape;9893;p64"/>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4"/>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4"/>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4"/>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4"/>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4"/>
          <p:cNvGrpSpPr/>
          <p:nvPr/>
        </p:nvGrpSpPr>
        <p:grpSpPr>
          <a:xfrm>
            <a:off x="3952502" y="2731001"/>
            <a:ext cx="368987" cy="369566"/>
            <a:chOff x="-59502375" y="1904375"/>
            <a:chExt cx="319000" cy="319500"/>
          </a:xfrm>
        </p:grpSpPr>
        <p:sp>
          <p:nvSpPr>
            <p:cNvPr id="9899" name="Google Shape;9899;p64"/>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4"/>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4"/>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64"/>
          <p:cNvGrpSpPr/>
          <p:nvPr/>
        </p:nvGrpSpPr>
        <p:grpSpPr>
          <a:xfrm>
            <a:off x="1298621" y="1315207"/>
            <a:ext cx="368987" cy="363666"/>
            <a:chOff x="-64774725" y="1916550"/>
            <a:chExt cx="319000" cy="314400"/>
          </a:xfrm>
        </p:grpSpPr>
        <p:sp>
          <p:nvSpPr>
            <p:cNvPr id="9903" name="Google Shape;9903;p64"/>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4"/>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4"/>
          <p:cNvGrpSpPr/>
          <p:nvPr/>
        </p:nvGrpSpPr>
        <p:grpSpPr>
          <a:xfrm>
            <a:off x="1299979" y="1792386"/>
            <a:ext cx="366269" cy="369913"/>
            <a:chOff x="-64764500" y="2280550"/>
            <a:chExt cx="316650" cy="319800"/>
          </a:xfrm>
        </p:grpSpPr>
        <p:sp>
          <p:nvSpPr>
            <p:cNvPr id="9906" name="Google Shape;9906;p64"/>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4"/>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8" name="Google Shape;9908;p64"/>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9" name="Google Shape;9909;p64"/>
          <p:cNvGrpSpPr/>
          <p:nvPr/>
        </p:nvGrpSpPr>
        <p:grpSpPr>
          <a:xfrm>
            <a:off x="3512023" y="1352163"/>
            <a:ext cx="365344" cy="289753"/>
            <a:chOff x="-62882850" y="1999375"/>
            <a:chExt cx="315850" cy="250500"/>
          </a:xfrm>
        </p:grpSpPr>
        <p:sp>
          <p:nvSpPr>
            <p:cNvPr id="9910" name="Google Shape;9910;p64"/>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4"/>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64"/>
          <p:cNvGrpSpPr/>
          <p:nvPr/>
        </p:nvGrpSpPr>
        <p:grpSpPr>
          <a:xfrm>
            <a:off x="3503362" y="1793745"/>
            <a:ext cx="382665" cy="367194"/>
            <a:chOff x="-62890750" y="2296300"/>
            <a:chExt cx="330825" cy="317450"/>
          </a:xfrm>
        </p:grpSpPr>
        <p:sp>
          <p:nvSpPr>
            <p:cNvPr id="9913" name="Google Shape;9913;p64"/>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4"/>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4"/>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4"/>
          <p:cNvGrpSpPr/>
          <p:nvPr/>
        </p:nvGrpSpPr>
        <p:grpSpPr>
          <a:xfrm>
            <a:off x="3512023" y="2259206"/>
            <a:ext cx="365344" cy="367165"/>
            <a:chOff x="-62882850" y="2664925"/>
            <a:chExt cx="315850" cy="317425"/>
          </a:xfrm>
        </p:grpSpPr>
        <p:sp>
          <p:nvSpPr>
            <p:cNvPr id="9917" name="Google Shape;9917;p64"/>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4"/>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64"/>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64"/>
          <p:cNvGrpSpPr/>
          <p:nvPr/>
        </p:nvGrpSpPr>
        <p:grpSpPr>
          <a:xfrm>
            <a:off x="2183172" y="3171846"/>
            <a:ext cx="366269" cy="359907"/>
            <a:chOff x="-60988625" y="2310475"/>
            <a:chExt cx="316650" cy="311150"/>
          </a:xfrm>
        </p:grpSpPr>
        <p:sp>
          <p:nvSpPr>
            <p:cNvPr id="9921" name="Google Shape;9921;p64"/>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4"/>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4"/>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4"/>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4"/>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4"/>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64"/>
          <p:cNvGrpSpPr/>
          <p:nvPr/>
        </p:nvGrpSpPr>
        <p:grpSpPr>
          <a:xfrm>
            <a:off x="2183634" y="3610009"/>
            <a:ext cx="365344" cy="368785"/>
            <a:chOff x="-60987050" y="2671400"/>
            <a:chExt cx="315850" cy="318825"/>
          </a:xfrm>
        </p:grpSpPr>
        <p:sp>
          <p:nvSpPr>
            <p:cNvPr id="9928" name="Google Shape;9928;p64"/>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4"/>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4"/>
          <p:cNvGrpSpPr/>
          <p:nvPr/>
        </p:nvGrpSpPr>
        <p:grpSpPr>
          <a:xfrm>
            <a:off x="3952500" y="3172771"/>
            <a:ext cx="368987" cy="358056"/>
            <a:chOff x="-59481900" y="2290800"/>
            <a:chExt cx="319000" cy="309550"/>
          </a:xfrm>
        </p:grpSpPr>
        <p:sp>
          <p:nvSpPr>
            <p:cNvPr id="9931" name="Google Shape;9931;p64"/>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4"/>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4"/>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4"/>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4"/>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4"/>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64"/>
          <p:cNvGrpSpPr/>
          <p:nvPr/>
        </p:nvGrpSpPr>
        <p:grpSpPr>
          <a:xfrm>
            <a:off x="1741805" y="1313544"/>
            <a:ext cx="368987" cy="366992"/>
            <a:chOff x="-64401400" y="1914475"/>
            <a:chExt cx="319000" cy="317275"/>
          </a:xfrm>
        </p:grpSpPr>
        <p:sp>
          <p:nvSpPr>
            <p:cNvPr id="9938" name="Google Shape;9938;p64"/>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4"/>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4"/>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64"/>
          <p:cNvGrpSpPr/>
          <p:nvPr/>
        </p:nvGrpSpPr>
        <p:grpSpPr>
          <a:xfrm>
            <a:off x="1806493" y="1794583"/>
            <a:ext cx="239610" cy="365517"/>
            <a:chOff x="-64343900" y="2282125"/>
            <a:chExt cx="207150" cy="316000"/>
          </a:xfrm>
        </p:grpSpPr>
        <p:sp>
          <p:nvSpPr>
            <p:cNvPr id="9942" name="Google Shape;9942;p64"/>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4"/>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64"/>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64"/>
          <p:cNvGrpSpPr/>
          <p:nvPr/>
        </p:nvGrpSpPr>
        <p:grpSpPr>
          <a:xfrm>
            <a:off x="3986941" y="1313804"/>
            <a:ext cx="318873" cy="366471"/>
            <a:chOff x="-62496925" y="1931475"/>
            <a:chExt cx="275675" cy="316825"/>
          </a:xfrm>
        </p:grpSpPr>
        <p:sp>
          <p:nvSpPr>
            <p:cNvPr id="9946" name="Google Shape;9946;p64"/>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4"/>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64"/>
          <p:cNvGrpSpPr/>
          <p:nvPr/>
        </p:nvGrpSpPr>
        <p:grpSpPr>
          <a:xfrm>
            <a:off x="3963691" y="1793629"/>
            <a:ext cx="365373" cy="367426"/>
            <a:chOff x="-62516625" y="2297875"/>
            <a:chExt cx="315875" cy="317650"/>
          </a:xfrm>
        </p:grpSpPr>
        <p:sp>
          <p:nvSpPr>
            <p:cNvPr id="9949" name="Google Shape;9949;p64"/>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4"/>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4"/>
          <p:cNvGrpSpPr/>
          <p:nvPr/>
        </p:nvGrpSpPr>
        <p:grpSpPr>
          <a:xfrm>
            <a:off x="3962332" y="2275588"/>
            <a:ext cx="368091" cy="334402"/>
            <a:chOff x="-62518200" y="2692475"/>
            <a:chExt cx="318225" cy="289100"/>
          </a:xfrm>
        </p:grpSpPr>
        <p:sp>
          <p:nvSpPr>
            <p:cNvPr id="9952" name="Google Shape;9952;p64"/>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4"/>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4"/>
          <p:cNvGrpSpPr/>
          <p:nvPr/>
        </p:nvGrpSpPr>
        <p:grpSpPr>
          <a:xfrm>
            <a:off x="2648986" y="2733112"/>
            <a:ext cx="309793" cy="365344"/>
            <a:chOff x="-60597975" y="1939525"/>
            <a:chExt cx="267825" cy="315850"/>
          </a:xfrm>
        </p:grpSpPr>
        <p:sp>
          <p:nvSpPr>
            <p:cNvPr id="9955" name="Google Shape;9955;p64"/>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4"/>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64"/>
          <p:cNvGrpSpPr/>
          <p:nvPr/>
        </p:nvGrpSpPr>
        <p:grpSpPr>
          <a:xfrm>
            <a:off x="2619389" y="3167537"/>
            <a:ext cx="368987" cy="368525"/>
            <a:chOff x="-60620800" y="2304600"/>
            <a:chExt cx="319000" cy="318600"/>
          </a:xfrm>
        </p:grpSpPr>
        <p:sp>
          <p:nvSpPr>
            <p:cNvPr id="9958" name="Google Shape;9958;p64"/>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4"/>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4"/>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64"/>
          <p:cNvGrpSpPr/>
          <p:nvPr/>
        </p:nvGrpSpPr>
        <p:grpSpPr>
          <a:xfrm>
            <a:off x="2620748" y="3663188"/>
            <a:ext cx="366269" cy="262426"/>
            <a:chOff x="-60621600" y="2716100"/>
            <a:chExt cx="316650" cy="226875"/>
          </a:xfrm>
        </p:grpSpPr>
        <p:sp>
          <p:nvSpPr>
            <p:cNvPr id="9962" name="Google Shape;9962;p64"/>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4"/>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64"/>
          <p:cNvGrpSpPr/>
          <p:nvPr/>
        </p:nvGrpSpPr>
        <p:grpSpPr>
          <a:xfrm>
            <a:off x="3957965" y="3611281"/>
            <a:ext cx="358056" cy="366240"/>
            <a:chOff x="-59475600" y="2658625"/>
            <a:chExt cx="309550" cy="316625"/>
          </a:xfrm>
        </p:grpSpPr>
        <p:sp>
          <p:nvSpPr>
            <p:cNvPr id="9965" name="Google Shape;9965;p64"/>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4"/>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4"/>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4"/>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4"/>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4"/>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4"/>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2" name="Google Shape;9972;p64"/>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4"/>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4" name="Google Shape;9974;p64"/>
          <p:cNvGrpSpPr/>
          <p:nvPr/>
        </p:nvGrpSpPr>
        <p:grpSpPr>
          <a:xfrm>
            <a:off x="2233086" y="2259206"/>
            <a:ext cx="263294" cy="367165"/>
            <a:chOff x="-63987100" y="2646800"/>
            <a:chExt cx="227625" cy="317425"/>
          </a:xfrm>
        </p:grpSpPr>
        <p:sp>
          <p:nvSpPr>
            <p:cNvPr id="9975" name="Google Shape;9975;p64"/>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4"/>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64"/>
          <p:cNvGrpSpPr/>
          <p:nvPr/>
        </p:nvGrpSpPr>
        <p:grpSpPr>
          <a:xfrm>
            <a:off x="852428" y="2730827"/>
            <a:ext cx="358056" cy="369913"/>
            <a:chOff x="-62148000" y="1930075"/>
            <a:chExt cx="309550" cy="319800"/>
          </a:xfrm>
        </p:grpSpPr>
        <p:sp>
          <p:nvSpPr>
            <p:cNvPr id="9978" name="Google Shape;9978;p64"/>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4"/>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64"/>
          <p:cNvGrpSpPr/>
          <p:nvPr/>
        </p:nvGrpSpPr>
        <p:grpSpPr>
          <a:xfrm>
            <a:off x="849695" y="3169113"/>
            <a:ext cx="363522" cy="365373"/>
            <a:chOff x="-62150375" y="2297875"/>
            <a:chExt cx="314275" cy="315875"/>
          </a:xfrm>
        </p:grpSpPr>
        <p:sp>
          <p:nvSpPr>
            <p:cNvPr id="9981" name="Google Shape;9981;p64"/>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4"/>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4"/>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4"/>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4"/>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64"/>
          <p:cNvGrpSpPr/>
          <p:nvPr/>
        </p:nvGrpSpPr>
        <p:grpSpPr>
          <a:xfrm>
            <a:off x="848322" y="3610356"/>
            <a:ext cx="366269" cy="368091"/>
            <a:chOff x="-62150375" y="2664925"/>
            <a:chExt cx="316650" cy="318225"/>
          </a:xfrm>
        </p:grpSpPr>
        <p:sp>
          <p:nvSpPr>
            <p:cNvPr id="9987" name="Google Shape;9987;p64"/>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4"/>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4"/>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4"/>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64"/>
          <p:cNvGrpSpPr/>
          <p:nvPr/>
        </p:nvGrpSpPr>
        <p:grpSpPr>
          <a:xfrm>
            <a:off x="3065911" y="2731333"/>
            <a:ext cx="367165" cy="368901"/>
            <a:chOff x="-60254550" y="1938025"/>
            <a:chExt cx="317425" cy="318925"/>
          </a:xfrm>
        </p:grpSpPr>
        <p:sp>
          <p:nvSpPr>
            <p:cNvPr id="9992" name="Google Shape;9992;p64"/>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4"/>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4"/>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4"/>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6" name="Google Shape;9996;p64"/>
          <p:cNvGrpSpPr/>
          <p:nvPr/>
        </p:nvGrpSpPr>
        <p:grpSpPr>
          <a:xfrm>
            <a:off x="3094149" y="3609907"/>
            <a:ext cx="310690" cy="368987"/>
            <a:chOff x="-60232500" y="2671225"/>
            <a:chExt cx="268600" cy="319000"/>
          </a:xfrm>
        </p:grpSpPr>
        <p:sp>
          <p:nvSpPr>
            <p:cNvPr id="9997" name="Google Shape;9997;p64"/>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4"/>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64"/>
          <p:cNvGrpSpPr/>
          <p:nvPr/>
        </p:nvGrpSpPr>
        <p:grpSpPr>
          <a:xfrm>
            <a:off x="2179643" y="4058541"/>
            <a:ext cx="365373" cy="368987"/>
            <a:chOff x="-59100700" y="1911950"/>
            <a:chExt cx="315875" cy="319000"/>
          </a:xfrm>
        </p:grpSpPr>
        <p:sp>
          <p:nvSpPr>
            <p:cNvPr id="10000" name="Google Shape;10000;p64"/>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4"/>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4"/>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4"/>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4"/>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4"/>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4"/>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4"/>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4"/>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4"/>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64"/>
          <p:cNvGrpSpPr/>
          <p:nvPr/>
        </p:nvGrpSpPr>
        <p:grpSpPr>
          <a:xfrm>
            <a:off x="2621810" y="1314021"/>
            <a:ext cx="379918" cy="366038"/>
            <a:chOff x="-63665750" y="1914325"/>
            <a:chExt cx="328450" cy="316450"/>
          </a:xfrm>
        </p:grpSpPr>
        <p:sp>
          <p:nvSpPr>
            <p:cNvPr id="10011" name="Google Shape;10011;p64"/>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4"/>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64"/>
          <p:cNvGrpSpPr/>
          <p:nvPr/>
        </p:nvGrpSpPr>
        <p:grpSpPr>
          <a:xfrm>
            <a:off x="2626814" y="1793065"/>
            <a:ext cx="369913" cy="368554"/>
            <a:chOff x="-63666550" y="2278975"/>
            <a:chExt cx="319800" cy="318625"/>
          </a:xfrm>
        </p:grpSpPr>
        <p:sp>
          <p:nvSpPr>
            <p:cNvPr id="10014" name="Google Shape;10014;p64"/>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4"/>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64"/>
          <p:cNvGrpSpPr/>
          <p:nvPr/>
        </p:nvGrpSpPr>
        <p:grpSpPr>
          <a:xfrm>
            <a:off x="2624081" y="2259090"/>
            <a:ext cx="375378" cy="367397"/>
            <a:chOff x="-63669700" y="2646600"/>
            <a:chExt cx="324525" cy="317625"/>
          </a:xfrm>
        </p:grpSpPr>
        <p:sp>
          <p:nvSpPr>
            <p:cNvPr id="10017" name="Google Shape;10017;p64"/>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4"/>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64"/>
          <p:cNvGrpSpPr/>
          <p:nvPr/>
        </p:nvGrpSpPr>
        <p:grpSpPr>
          <a:xfrm>
            <a:off x="1286361" y="2732418"/>
            <a:ext cx="366269" cy="366732"/>
            <a:chOff x="-61784125" y="1931250"/>
            <a:chExt cx="316650" cy="317050"/>
          </a:xfrm>
        </p:grpSpPr>
        <p:sp>
          <p:nvSpPr>
            <p:cNvPr id="10020" name="Google Shape;10020;p64"/>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4"/>
          <p:cNvGrpSpPr/>
          <p:nvPr/>
        </p:nvGrpSpPr>
        <p:grpSpPr>
          <a:xfrm>
            <a:off x="1286360" y="3168665"/>
            <a:ext cx="366269" cy="366269"/>
            <a:chOff x="-61783350" y="2297100"/>
            <a:chExt cx="316650" cy="316650"/>
          </a:xfrm>
        </p:grpSpPr>
        <p:sp>
          <p:nvSpPr>
            <p:cNvPr id="10025" name="Google Shape;10025;p64"/>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4"/>
          <p:cNvGrpSpPr/>
          <p:nvPr/>
        </p:nvGrpSpPr>
        <p:grpSpPr>
          <a:xfrm>
            <a:off x="1286360" y="3609748"/>
            <a:ext cx="366269" cy="369305"/>
            <a:chOff x="-61782550" y="2664925"/>
            <a:chExt cx="316650" cy="319275"/>
          </a:xfrm>
        </p:grpSpPr>
        <p:sp>
          <p:nvSpPr>
            <p:cNvPr id="10028" name="Google Shape;10028;p64"/>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64"/>
          <p:cNvGrpSpPr/>
          <p:nvPr/>
        </p:nvGrpSpPr>
        <p:grpSpPr>
          <a:xfrm>
            <a:off x="3508137" y="2741136"/>
            <a:ext cx="367165" cy="349294"/>
            <a:chOff x="-59889100" y="1945025"/>
            <a:chExt cx="317425" cy="301975"/>
          </a:xfrm>
        </p:grpSpPr>
        <p:sp>
          <p:nvSpPr>
            <p:cNvPr id="10032" name="Google Shape;10032;p64"/>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64"/>
          <p:cNvGrpSpPr/>
          <p:nvPr/>
        </p:nvGrpSpPr>
        <p:grpSpPr>
          <a:xfrm>
            <a:off x="3040249" y="3168589"/>
            <a:ext cx="366648" cy="366420"/>
            <a:chOff x="6479471" y="2079003"/>
            <a:chExt cx="348923" cy="348706"/>
          </a:xfrm>
        </p:grpSpPr>
        <p:sp>
          <p:nvSpPr>
            <p:cNvPr id="10037" name="Google Shape;10037;p64"/>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64"/>
            <p:cNvGrpSpPr/>
            <p:nvPr/>
          </p:nvGrpSpPr>
          <p:grpSpPr>
            <a:xfrm>
              <a:off x="6520582" y="2079003"/>
              <a:ext cx="307811" cy="348706"/>
              <a:chOff x="-60218325" y="2304850"/>
              <a:chExt cx="279625" cy="316775"/>
            </a:xfrm>
          </p:grpSpPr>
          <p:sp>
            <p:nvSpPr>
              <p:cNvPr id="10039" name="Google Shape;10039;p64"/>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46" name="Google Shape;10046;p64"/>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7" name="Google Shape;10047;p64"/>
          <p:cNvGrpSpPr/>
          <p:nvPr/>
        </p:nvGrpSpPr>
        <p:grpSpPr>
          <a:xfrm>
            <a:off x="3507226" y="3611671"/>
            <a:ext cx="368987" cy="365459"/>
            <a:chOff x="-59889100" y="2671925"/>
            <a:chExt cx="319000" cy="315950"/>
          </a:xfrm>
        </p:grpSpPr>
        <p:sp>
          <p:nvSpPr>
            <p:cNvPr id="10048" name="Google Shape;10048;p64"/>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4"/>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4"/>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64"/>
          <p:cNvGrpSpPr/>
          <p:nvPr/>
        </p:nvGrpSpPr>
        <p:grpSpPr>
          <a:xfrm>
            <a:off x="2620204" y="4054176"/>
            <a:ext cx="367165" cy="366269"/>
            <a:chOff x="-59092025" y="2296300"/>
            <a:chExt cx="317425" cy="316650"/>
          </a:xfrm>
        </p:grpSpPr>
        <p:sp>
          <p:nvSpPr>
            <p:cNvPr id="10053" name="Google Shape;10053;p64"/>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64"/>
          <p:cNvGrpSpPr/>
          <p:nvPr/>
        </p:nvGrpSpPr>
        <p:grpSpPr>
          <a:xfrm>
            <a:off x="4865611" y="1305095"/>
            <a:ext cx="353174" cy="347599"/>
            <a:chOff x="683125" y="1955275"/>
            <a:chExt cx="299325" cy="294600"/>
          </a:xfrm>
        </p:grpSpPr>
        <p:sp>
          <p:nvSpPr>
            <p:cNvPr id="10056" name="Google Shape;10056;p64"/>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64"/>
          <p:cNvGrpSpPr/>
          <p:nvPr/>
        </p:nvGrpSpPr>
        <p:grpSpPr>
          <a:xfrm>
            <a:off x="4866541" y="1755653"/>
            <a:ext cx="351315" cy="349486"/>
            <a:chOff x="685475" y="2318350"/>
            <a:chExt cx="297750" cy="296200"/>
          </a:xfrm>
        </p:grpSpPr>
        <p:sp>
          <p:nvSpPr>
            <p:cNvPr id="10061" name="Google Shape;10061;p64"/>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64"/>
          <p:cNvGrpSpPr/>
          <p:nvPr/>
        </p:nvGrpSpPr>
        <p:grpSpPr>
          <a:xfrm>
            <a:off x="7094699" y="1304859"/>
            <a:ext cx="309517" cy="348071"/>
            <a:chOff x="2523000" y="1954875"/>
            <a:chExt cx="262325" cy="295000"/>
          </a:xfrm>
        </p:grpSpPr>
        <p:sp>
          <p:nvSpPr>
            <p:cNvPr id="10065" name="Google Shape;10065;p64"/>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64"/>
          <p:cNvGrpSpPr/>
          <p:nvPr/>
        </p:nvGrpSpPr>
        <p:grpSpPr>
          <a:xfrm>
            <a:off x="7073800" y="1756125"/>
            <a:ext cx="351315" cy="348542"/>
            <a:chOff x="2508825" y="2318350"/>
            <a:chExt cx="297750" cy="295400"/>
          </a:xfrm>
        </p:grpSpPr>
        <p:sp>
          <p:nvSpPr>
            <p:cNvPr id="10068" name="Google Shape;10068;p6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0" name="Google Shape;10070;p64"/>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1" name="Google Shape;10071;p64"/>
          <p:cNvGrpSpPr/>
          <p:nvPr/>
        </p:nvGrpSpPr>
        <p:grpSpPr>
          <a:xfrm>
            <a:off x="5747373" y="2670178"/>
            <a:ext cx="347599" cy="348513"/>
            <a:chOff x="4321150" y="1946600"/>
            <a:chExt cx="294600" cy="295375"/>
          </a:xfrm>
        </p:grpSpPr>
        <p:sp>
          <p:nvSpPr>
            <p:cNvPr id="10072" name="Google Shape;10072;p64"/>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5" name="Google Shape;10075;p64"/>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9" name="Google Shape;10079;p64"/>
          <p:cNvGrpSpPr/>
          <p:nvPr/>
        </p:nvGrpSpPr>
        <p:grpSpPr>
          <a:xfrm>
            <a:off x="5309921" y="1756125"/>
            <a:ext cx="352230" cy="348542"/>
            <a:chOff x="1049375" y="2318350"/>
            <a:chExt cx="298525" cy="295400"/>
          </a:xfrm>
        </p:grpSpPr>
        <p:sp>
          <p:nvSpPr>
            <p:cNvPr id="10080" name="Google Shape;10080;p6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64"/>
          <p:cNvGrpSpPr/>
          <p:nvPr/>
        </p:nvGrpSpPr>
        <p:grpSpPr>
          <a:xfrm>
            <a:off x="5310393" y="2196576"/>
            <a:ext cx="351286" cy="351286"/>
            <a:chOff x="1049375" y="2680675"/>
            <a:chExt cx="297725" cy="297725"/>
          </a:xfrm>
        </p:grpSpPr>
        <p:sp>
          <p:nvSpPr>
            <p:cNvPr id="10085" name="Google Shape;10085;p6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64"/>
          <p:cNvGrpSpPr/>
          <p:nvPr/>
        </p:nvGrpSpPr>
        <p:grpSpPr>
          <a:xfrm>
            <a:off x="7523845" y="1304623"/>
            <a:ext cx="348513" cy="348542"/>
            <a:chOff x="2872725" y="1954475"/>
            <a:chExt cx="295375" cy="295400"/>
          </a:xfrm>
        </p:grpSpPr>
        <p:sp>
          <p:nvSpPr>
            <p:cNvPr id="10088" name="Google Shape;10088;p64"/>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4"/>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4"/>
          <p:cNvGrpSpPr/>
          <p:nvPr/>
        </p:nvGrpSpPr>
        <p:grpSpPr>
          <a:xfrm>
            <a:off x="7545216" y="1755196"/>
            <a:ext cx="305771" cy="350401"/>
            <a:chOff x="2890050" y="2318350"/>
            <a:chExt cx="259150" cy="296975"/>
          </a:xfrm>
        </p:grpSpPr>
        <p:sp>
          <p:nvSpPr>
            <p:cNvPr id="10092" name="Google Shape;10092;p64"/>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4" name="Google Shape;10094;p64"/>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5" name="Google Shape;10095;p64"/>
          <p:cNvGrpSpPr/>
          <p:nvPr/>
        </p:nvGrpSpPr>
        <p:grpSpPr>
          <a:xfrm>
            <a:off x="6187732" y="2670650"/>
            <a:ext cx="347569" cy="347569"/>
            <a:chOff x="4685050" y="1945825"/>
            <a:chExt cx="294575" cy="294575"/>
          </a:xfrm>
        </p:grpSpPr>
        <p:sp>
          <p:nvSpPr>
            <p:cNvPr id="10096" name="Google Shape;10096;p64"/>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1" name="Google Shape;10101;p64"/>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3" name="Google Shape;10103;p64"/>
          <p:cNvGrpSpPr/>
          <p:nvPr/>
        </p:nvGrpSpPr>
        <p:grpSpPr>
          <a:xfrm>
            <a:off x="7958004" y="3159625"/>
            <a:ext cx="348513" cy="347599"/>
            <a:chOff x="6131900" y="2301825"/>
            <a:chExt cx="295375" cy="294600"/>
          </a:xfrm>
        </p:grpSpPr>
        <p:sp>
          <p:nvSpPr>
            <p:cNvPr id="10104" name="Google Shape;10104;p64"/>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64"/>
          <p:cNvGrpSpPr/>
          <p:nvPr/>
        </p:nvGrpSpPr>
        <p:grpSpPr>
          <a:xfrm>
            <a:off x="5753997" y="1304166"/>
            <a:ext cx="351315" cy="349457"/>
            <a:chOff x="1412450" y="1954475"/>
            <a:chExt cx="297750" cy="296175"/>
          </a:xfrm>
        </p:grpSpPr>
        <p:sp>
          <p:nvSpPr>
            <p:cNvPr id="10109" name="Google Shape;10109;p64"/>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1" name="Google Shape;10111;p64"/>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2" name="Google Shape;10112;p64"/>
          <p:cNvGrpSpPr/>
          <p:nvPr/>
        </p:nvGrpSpPr>
        <p:grpSpPr>
          <a:xfrm>
            <a:off x="5753997" y="2196694"/>
            <a:ext cx="351315" cy="351050"/>
            <a:chOff x="1413250" y="2680675"/>
            <a:chExt cx="297750" cy="297525"/>
          </a:xfrm>
        </p:grpSpPr>
        <p:sp>
          <p:nvSpPr>
            <p:cNvPr id="10113" name="Google Shape;10113;p6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7" name="Google Shape;10117;p64"/>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0" name="Google Shape;10120;p64"/>
          <p:cNvGrpSpPr/>
          <p:nvPr/>
        </p:nvGrpSpPr>
        <p:grpSpPr>
          <a:xfrm>
            <a:off x="6630407" y="2670311"/>
            <a:ext cx="350371" cy="348247"/>
            <a:chOff x="5045775" y="1946400"/>
            <a:chExt cx="296950" cy="295150"/>
          </a:xfrm>
        </p:grpSpPr>
        <p:sp>
          <p:nvSpPr>
            <p:cNvPr id="10121" name="Google Shape;10121;p6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64"/>
          <p:cNvGrpSpPr/>
          <p:nvPr/>
        </p:nvGrpSpPr>
        <p:grpSpPr>
          <a:xfrm>
            <a:off x="6629006" y="3179138"/>
            <a:ext cx="353174" cy="308573"/>
            <a:chOff x="5046550" y="2327025"/>
            <a:chExt cx="299325" cy="261525"/>
          </a:xfrm>
        </p:grpSpPr>
        <p:sp>
          <p:nvSpPr>
            <p:cNvPr id="10124" name="Google Shape;10124;p64"/>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7" name="Google Shape;10127;p64"/>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8" name="Google Shape;10128;p64"/>
          <p:cNvGrpSpPr/>
          <p:nvPr/>
        </p:nvGrpSpPr>
        <p:grpSpPr>
          <a:xfrm>
            <a:off x="7956604" y="3608476"/>
            <a:ext cx="351315" cy="348513"/>
            <a:chOff x="6167350" y="2672800"/>
            <a:chExt cx="297750" cy="295375"/>
          </a:xfrm>
        </p:grpSpPr>
        <p:sp>
          <p:nvSpPr>
            <p:cNvPr id="10129" name="Google Shape;10129;p6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64"/>
          <p:cNvGrpSpPr/>
          <p:nvPr/>
        </p:nvGrpSpPr>
        <p:grpSpPr>
          <a:xfrm>
            <a:off x="6197601" y="1303709"/>
            <a:ext cx="347599" cy="350371"/>
            <a:chOff x="1777925" y="1953700"/>
            <a:chExt cx="294600" cy="296950"/>
          </a:xfrm>
        </p:grpSpPr>
        <p:sp>
          <p:nvSpPr>
            <p:cNvPr id="10135" name="Google Shape;10135;p64"/>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64"/>
          <p:cNvGrpSpPr/>
          <p:nvPr/>
        </p:nvGrpSpPr>
        <p:grpSpPr>
          <a:xfrm>
            <a:off x="6213411" y="1756597"/>
            <a:ext cx="315977" cy="347599"/>
            <a:chOff x="1790525" y="2319150"/>
            <a:chExt cx="267800" cy="294600"/>
          </a:xfrm>
        </p:grpSpPr>
        <p:sp>
          <p:nvSpPr>
            <p:cNvPr id="10140" name="Google Shape;10140;p64"/>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2" name="Google Shape;10142;p64"/>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3" name="Google Shape;10143;p64"/>
          <p:cNvGrpSpPr/>
          <p:nvPr/>
        </p:nvGrpSpPr>
        <p:grpSpPr>
          <a:xfrm>
            <a:off x="4866386" y="2670163"/>
            <a:ext cx="349457" cy="348542"/>
            <a:chOff x="3599700" y="1954475"/>
            <a:chExt cx="296175" cy="295400"/>
          </a:xfrm>
        </p:grpSpPr>
        <p:sp>
          <p:nvSpPr>
            <p:cNvPr id="10144" name="Google Shape;10144;p6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4"/>
          <p:cNvGrpSpPr/>
          <p:nvPr/>
        </p:nvGrpSpPr>
        <p:grpSpPr>
          <a:xfrm>
            <a:off x="4867316" y="3159626"/>
            <a:ext cx="347599" cy="347599"/>
            <a:chOff x="3601275" y="2319150"/>
            <a:chExt cx="294600" cy="294600"/>
          </a:xfrm>
        </p:grpSpPr>
        <p:sp>
          <p:nvSpPr>
            <p:cNvPr id="10148" name="Google Shape;10148;p64"/>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64"/>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64"/>
          <p:cNvGrpSpPr/>
          <p:nvPr/>
        </p:nvGrpSpPr>
        <p:grpSpPr>
          <a:xfrm>
            <a:off x="7087019" y="2669721"/>
            <a:ext cx="328071" cy="349427"/>
            <a:chOff x="5421475" y="1945825"/>
            <a:chExt cx="278050" cy="296150"/>
          </a:xfrm>
        </p:grpSpPr>
        <p:sp>
          <p:nvSpPr>
            <p:cNvPr id="10152" name="Google Shape;10152;p64"/>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4"/>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0" name="Google Shape;10160;p64"/>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1" name="Google Shape;10161;p64"/>
          <p:cNvGrpSpPr/>
          <p:nvPr/>
        </p:nvGrpSpPr>
        <p:grpSpPr>
          <a:xfrm>
            <a:off x="7075869" y="3670273"/>
            <a:ext cx="350371" cy="224918"/>
            <a:chOff x="5411225" y="2726350"/>
            <a:chExt cx="296950" cy="190625"/>
          </a:xfrm>
        </p:grpSpPr>
        <p:sp>
          <p:nvSpPr>
            <p:cNvPr id="10162" name="Google Shape;10162;p64"/>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64"/>
          <p:cNvGrpSpPr/>
          <p:nvPr/>
        </p:nvGrpSpPr>
        <p:grpSpPr>
          <a:xfrm>
            <a:off x="6185904" y="4059546"/>
            <a:ext cx="351286" cy="326390"/>
            <a:chOff x="6524150" y="1938725"/>
            <a:chExt cx="297725" cy="276625"/>
          </a:xfrm>
        </p:grpSpPr>
        <p:sp>
          <p:nvSpPr>
            <p:cNvPr id="10165" name="Google Shape;10165;p64"/>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64"/>
          <p:cNvGrpSpPr/>
          <p:nvPr/>
        </p:nvGrpSpPr>
        <p:grpSpPr>
          <a:xfrm>
            <a:off x="6631047" y="1756007"/>
            <a:ext cx="363380" cy="348778"/>
            <a:chOff x="2140225" y="2318650"/>
            <a:chExt cx="307975" cy="295600"/>
          </a:xfrm>
        </p:grpSpPr>
        <p:sp>
          <p:nvSpPr>
            <p:cNvPr id="10170" name="Google Shape;10170;p64"/>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64"/>
          <p:cNvGrpSpPr/>
          <p:nvPr/>
        </p:nvGrpSpPr>
        <p:grpSpPr>
          <a:xfrm>
            <a:off x="6636607" y="2197505"/>
            <a:ext cx="352259" cy="349427"/>
            <a:chOff x="2139425" y="2682250"/>
            <a:chExt cx="298550" cy="296150"/>
          </a:xfrm>
        </p:grpSpPr>
        <p:sp>
          <p:nvSpPr>
            <p:cNvPr id="10173" name="Google Shape;10173;p64"/>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4"/>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4"/>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64"/>
          <p:cNvGrpSpPr/>
          <p:nvPr/>
        </p:nvGrpSpPr>
        <p:grpSpPr>
          <a:xfrm>
            <a:off x="5301219" y="2711991"/>
            <a:ext cx="350401" cy="264888"/>
            <a:chOff x="3962775" y="1990700"/>
            <a:chExt cx="296975" cy="224500"/>
          </a:xfrm>
        </p:grpSpPr>
        <p:sp>
          <p:nvSpPr>
            <p:cNvPr id="10178" name="Google Shape;10178;p6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4"/>
          <p:cNvGrpSpPr/>
          <p:nvPr/>
        </p:nvGrpSpPr>
        <p:grpSpPr>
          <a:xfrm>
            <a:off x="5301691" y="3158697"/>
            <a:ext cx="349457" cy="349457"/>
            <a:chOff x="3963575" y="2317575"/>
            <a:chExt cx="296175" cy="296175"/>
          </a:xfrm>
        </p:grpSpPr>
        <p:sp>
          <p:nvSpPr>
            <p:cNvPr id="10183" name="Google Shape;10183;p6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64"/>
          <p:cNvGrpSpPr/>
          <p:nvPr/>
        </p:nvGrpSpPr>
        <p:grpSpPr>
          <a:xfrm>
            <a:off x="5301691" y="3608476"/>
            <a:ext cx="349457" cy="348513"/>
            <a:chOff x="3962775" y="2683025"/>
            <a:chExt cx="296175" cy="295375"/>
          </a:xfrm>
        </p:grpSpPr>
        <p:sp>
          <p:nvSpPr>
            <p:cNvPr id="10200" name="Google Shape;10200;p6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3" name="Google Shape;10203;p64"/>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4" name="Google Shape;10204;p64"/>
          <p:cNvGrpSpPr/>
          <p:nvPr/>
        </p:nvGrpSpPr>
        <p:grpSpPr>
          <a:xfrm>
            <a:off x="7516228" y="3159168"/>
            <a:ext cx="348513" cy="348513"/>
            <a:chOff x="5775900" y="2308125"/>
            <a:chExt cx="295375" cy="295375"/>
          </a:xfrm>
        </p:grpSpPr>
        <p:sp>
          <p:nvSpPr>
            <p:cNvPr id="10205" name="Google Shape;10205;p64"/>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64"/>
          <p:cNvGrpSpPr/>
          <p:nvPr/>
        </p:nvGrpSpPr>
        <p:grpSpPr>
          <a:xfrm>
            <a:off x="7537142" y="3608004"/>
            <a:ext cx="306686" cy="349457"/>
            <a:chOff x="5794025" y="2673575"/>
            <a:chExt cx="259925" cy="296175"/>
          </a:xfrm>
        </p:grpSpPr>
        <p:sp>
          <p:nvSpPr>
            <p:cNvPr id="10211" name="Google Shape;10211;p64"/>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3" name="Google Shape;10213;p64"/>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5" name="Google Shape;10215;p64"/>
          <p:cNvGrpSpPr/>
          <p:nvPr/>
        </p:nvGrpSpPr>
        <p:grpSpPr>
          <a:xfrm>
            <a:off x="6637536" y="1304166"/>
            <a:ext cx="350401" cy="349457"/>
            <a:chOff x="2141000" y="1954475"/>
            <a:chExt cx="296975" cy="296175"/>
          </a:xfrm>
        </p:grpSpPr>
        <p:sp>
          <p:nvSpPr>
            <p:cNvPr id="10216" name="Google Shape;10216;p64"/>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23"/>
        <p:cNvGrpSpPr/>
        <p:nvPr/>
      </p:nvGrpSpPr>
      <p:grpSpPr>
        <a:xfrm>
          <a:off x="0" y="0"/>
          <a:ext cx="0" cy="0"/>
          <a:chOff x="0" y="0"/>
          <a:chExt cx="0" cy="0"/>
        </a:xfrm>
      </p:grpSpPr>
      <p:sp>
        <p:nvSpPr>
          <p:cNvPr id="10224" name="Google Shape;10224;p65"/>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225" name="Google Shape;10225;p65"/>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226" name="Google Shape;10226;p65"/>
          <p:cNvGrpSpPr/>
          <p:nvPr/>
        </p:nvGrpSpPr>
        <p:grpSpPr>
          <a:xfrm>
            <a:off x="882957" y="1306638"/>
            <a:ext cx="292442" cy="355741"/>
            <a:chOff x="-35830350" y="1912725"/>
            <a:chExt cx="241050" cy="293225"/>
          </a:xfrm>
        </p:grpSpPr>
        <p:sp>
          <p:nvSpPr>
            <p:cNvPr id="10227" name="Google Shape;10227;p65"/>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5"/>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65"/>
          <p:cNvGrpSpPr/>
          <p:nvPr/>
        </p:nvGrpSpPr>
        <p:grpSpPr>
          <a:xfrm>
            <a:off x="851444" y="1766235"/>
            <a:ext cx="355468" cy="353587"/>
            <a:chOff x="-35854750" y="2272675"/>
            <a:chExt cx="293000" cy="291450"/>
          </a:xfrm>
        </p:grpSpPr>
        <p:sp>
          <p:nvSpPr>
            <p:cNvPr id="10230" name="Google Shape;10230;p65"/>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5"/>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5"/>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5"/>
          <p:cNvGrpSpPr/>
          <p:nvPr/>
        </p:nvGrpSpPr>
        <p:grpSpPr>
          <a:xfrm>
            <a:off x="850958" y="2220821"/>
            <a:ext cx="356438" cy="354558"/>
            <a:chOff x="-35853975" y="2631825"/>
            <a:chExt cx="293800" cy="292250"/>
          </a:xfrm>
        </p:grpSpPr>
        <p:sp>
          <p:nvSpPr>
            <p:cNvPr id="10234" name="Google Shape;10234;p65"/>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5"/>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5"/>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5"/>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5"/>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65"/>
          <p:cNvGrpSpPr/>
          <p:nvPr/>
        </p:nvGrpSpPr>
        <p:grpSpPr>
          <a:xfrm>
            <a:off x="3089562" y="1307714"/>
            <a:ext cx="353587" cy="353587"/>
            <a:chOff x="-34032200" y="1916675"/>
            <a:chExt cx="291450" cy="291450"/>
          </a:xfrm>
        </p:grpSpPr>
        <p:sp>
          <p:nvSpPr>
            <p:cNvPr id="10240" name="Google Shape;10240;p65"/>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5"/>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5"/>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5"/>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4" name="Google Shape;10244;p65"/>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5" name="Google Shape;10245;p65"/>
          <p:cNvGrpSpPr/>
          <p:nvPr/>
        </p:nvGrpSpPr>
        <p:grpSpPr>
          <a:xfrm>
            <a:off x="3089092" y="2220821"/>
            <a:ext cx="354527" cy="354558"/>
            <a:chOff x="-34032200" y="2634975"/>
            <a:chExt cx="292225" cy="292250"/>
          </a:xfrm>
        </p:grpSpPr>
        <p:sp>
          <p:nvSpPr>
            <p:cNvPr id="10246" name="Google Shape;10246;p65"/>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5"/>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5"/>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65"/>
          <p:cNvGrpSpPr/>
          <p:nvPr/>
        </p:nvGrpSpPr>
        <p:grpSpPr>
          <a:xfrm>
            <a:off x="1739487" y="2687069"/>
            <a:ext cx="358379" cy="354527"/>
            <a:chOff x="-32245875" y="1938725"/>
            <a:chExt cx="295400" cy="292225"/>
          </a:xfrm>
        </p:grpSpPr>
        <p:sp>
          <p:nvSpPr>
            <p:cNvPr id="10250" name="Google Shape;10250;p65"/>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5"/>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5"/>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65"/>
          <p:cNvGrpSpPr/>
          <p:nvPr/>
        </p:nvGrpSpPr>
        <p:grpSpPr>
          <a:xfrm>
            <a:off x="1736150" y="3156468"/>
            <a:ext cx="365052" cy="352162"/>
            <a:chOff x="-32243500" y="2299850"/>
            <a:chExt cx="300900" cy="290275"/>
          </a:xfrm>
        </p:grpSpPr>
        <p:sp>
          <p:nvSpPr>
            <p:cNvPr id="10254" name="Google Shape;10254;p65"/>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5"/>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6" name="Google Shape;10256;p65"/>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7" name="Google Shape;10257;p65"/>
          <p:cNvGrpSpPr/>
          <p:nvPr/>
        </p:nvGrpSpPr>
        <p:grpSpPr>
          <a:xfrm>
            <a:off x="1299432" y="1306759"/>
            <a:ext cx="354527" cy="355498"/>
            <a:chOff x="-35495600" y="1912725"/>
            <a:chExt cx="292225" cy="293025"/>
          </a:xfrm>
        </p:grpSpPr>
        <p:sp>
          <p:nvSpPr>
            <p:cNvPr id="10258" name="Google Shape;10258;p65"/>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5"/>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5"/>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1" name="Google Shape;10261;p65"/>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65"/>
          <p:cNvGrpSpPr/>
          <p:nvPr/>
        </p:nvGrpSpPr>
        <p:grpSpPr>
          <a:xfrm>
            <a:off x="1299432" y="2221307"/>
            <a:ext cx="354527" cy="353587"/>
            <a:chOff x="-35495600" y="2631825"/>
            <a:chExt cx="292225" cy="291450"/>
          </a:xfrm>
        </p:grpSpPr>
        <p:sp>
          <p:nvSpPr>
            <p:cNvPr id="10263" name="Google Shape;10263;p65"/>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5"/>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5"/>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5"/>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65"/>
          <p:cNvGrpSpPr/>
          <p:nvPr/>
        </p:nvGrpSpPr>
        <p:grpSpPr>
          <a:xfrm>
            <a:off x="3537081" y="1307714"/>
            <a:ext cx="353587" cy="353587"/>
            <a:chOff x="-33673825" y="1916675"/>
            <a:chExt cx="291450" cy="291450"/>
          </a:xfrm>
        </p:grpSpPr>
        <p:sp>
          <p:nvSpPr>
            <p:cNvPr id="10268" name="Google Shape;10268;p65"/>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5"/>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5"/>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5"/>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65"/>
          <p:cNvGrpSpPr/>
          <p:nvPr/>
        </p:nvGrpSpPr>
        <p:grpSpPr>
          <a:xfrm>
            <a:off x="3534700" y="1765295"/>
            <a:ext cx="358349" cy="355468"/>
            <a:chOff x="-33676975" y="2275050"/>
            <a:chExt cx="295375" cy="293000"/>
          </a:xfrm>
        </p:grpSpPr>
        <p:sp>
          <p:nvSpPr>
            <p:cNvPr id="10273" name="Google Shape;10273;p65"/>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5"/>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5"/>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5"/>
          <p:cNvGrpSpPr/>
          <p:nvPr/>
        </p:nvGrpSpPr>
        <p:grpSpPr>
          <a:xfrm>
            <a:off x="3537081" y="2220594"/>
            <a:ext cx="353587" cy="355013"/>
            <a:chOff x="-33673825" y="2634975"/>
            <a:chExt cx="291450" cy="292625"/>
          </a:xfrm>
        </p:grpSpPr>
        <p:sp>
          <p:nvSpPr>
            <p:cNvPr id="10277" name="Google Shape;10277;p65"/>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5"/>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65"/>
          <p:cNvGrpSpPr/>
          <p:nvPr/>
        </p:nvGrpSpPr>
        <p:grpSpPr>
          <a:xfrm>
            <a:off x="2205089" y="2687509"/>
            <a:ext cx="329687" cy="353648"/>
            <a:chOff x="-31874100" y="1939525"/>
            <a:chExt cx="271750" cy="291500"/>
          </a:xfrm>
        </p:grpSpPr>
        <p:sp>
          <p:nvSpPr>
            <p:cNvPr id="10280" name="Google Shape;10280;p65"/>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5"/>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2" name="Google Shape;10282;p65"/>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3" name="Google Shape;10283;p65"/>
          <p:cNvGrpSpPr/>
          <p:nvPr/>
        </p:nvGrpSpPr>
        <p:grpSpPr>
          <a:xfrm>
            <a:off x="2186451" y="3616531"/>
            <a:ext cx="366963" cy="352768"/>
            <a:chOff x="-31889075" y="2658950"/>
            <a:chExt cx="302475" cy="290775"/>
          </a:xfrm>
        </p:grpSpPr>
        <p:sp>
          <p:nvSpPr>
            <p:cNvPr id="10284" name="Google Shape;10284;p65"/>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5"/>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6" name="Google Shape;10286;p65"/>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7" name="Google Shape;10287;p65"/>
          <p:cNvGrpSpPr/>
          <p:nvPr/>
        </p:nvGrpSpPr>
        <p:grpSpPr>
          <a:xfrm>
            <a:off x="1747421" y="1306759"/>
            <a:ext cx="354527" cy="355498"/>
            <a:chOff x="-35136450" y="1912725"/>
            <a:chExt cx="292225" cy="293025"/>
          </a:xfrm>
        </p:grpSpPr>
        <p:sp>
          <p:nvSpPr>
            <p:cNvPr id="10288" name="Google Shape;10288;p65"/>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5"/>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5"/>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65"/>
          <p:cNvGrpSpPr/>
          <p:nvPr/>
        </p:nvGrpSpPr>
        <p:grpSpPr>
          <a:xfrm>
            <a:off x="1747891" y="1765978"/>
            <a:ext cx="353587" cy="354103"/>
            <a:chOff x="-35134875" y="2272675"/>
            <a:chExt cx="291450" cy="291875"/>
          </a:xfrm>
        </p:grpSpPr>
        <p:sp>
          <p:nvSpPr>
            <p:cNvPr id="10292" name="Google Shape;10292;p65"/>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5"/>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5"/>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5"/>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65"/>
          <p:cNvGrpSpPr/>
          <p:nvPr/>
        </p:nvGrpSpPr>
        <p:grpSpPr>
          <a:xfrm>
            <a:off x="1789458" y="2221307"/>
            <a:ext cx="270453" cy="353587"/>
            <a:chOff x="-35101800" y="2631050"/>
            <a:chExt cx="222925" cy="291450"/>
          </a:xfrm>
        </p:grpSpPr>
        <p:sp>
          <p:nvSpPr>
            <p:cNvPr id="10297" name="Google Shape;10297;p65"/>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5"/>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5"/>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5"/>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1" name="Google Shape;10301;p65"/>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2" name="Google Shape;10302;p65"/>
          <p:cNvGrpSpPr/>
          <p:nvPr/>
        </p:nvGrpSpPr>
        <p:grpSpPr>
          <a:xfrm>
            <a:off x="3977510" y="1765295"/>
            <a:ext cx="353587" cy="355468"/>
            <a:chOff x="-33314675" y="2275050"/>
            <a:chExt cx="291450" cy="293000"/>
          </a:xfrm>
        </p:grpSpPr>
        <p:sp>
          <p:nvSpPr>
            <p:cNvPr id="10303" name="Google Shape;10303;p65"/>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5"/>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5"/>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6" name="Google Shape;10306;p65"/>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7" name="Google Shape;10307;p65"/>
          <p:cNvGrpSpPr/>
          <p:nvPr/>
        </p:nvGrpSpPr>
        <p:grpSpPr>
          <a:xfrm>
            <a:off x="2639701" y="2687555"/>
            <a:ext cx="353587" cy="353557"/>
            <a:chOff x="-31523625" y="1939525"/>
            <a:chExt cx="291450" cy="291425"/>
          </a:xfrm>
        </p:grpSpPr>
        <p:sp>
          <p:nvSpPr>
            <p:cNvPr id="10308" name="Google Shape;10308;p65"/>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5"/>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5"/>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5"/>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5"/>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5"/>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5"/>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5"/>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5"/>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5"/>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5"/>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5"/>
          <p:cNvGrpSpPr/>
          <p:nvPr/>
        </p:nvGrpSpPr>
        <p:grpSpPr>
          <a:xfrm>
            <a:off x="2638746" y="3155755"/>
            <a:ext cx="355498" cy="353587"/>
            <a:chOff x="-31523625" y="2298675"/>
            <a:chExt cx="293025" cy="291450"/>
          </a:xfrm>
        </p:grpSpPr>
        <p:sp>
          <p:nvSpPr>
            <p:cNvPr id="10320" name="Google Shape;10320;p65"/>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5"/>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5"/>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3" name="Google Shape;10323;p65"/>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5"/>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5" name="Google Shape;10325;p65"/>
          <p:cNvGrpSpPr/>
          <p:nvPr/>
        </p:nvGrpSpPr>
        <p:grpSpPr>
          <a:xfrm>
            <a:off x="2205934" y="1307729"/>
            <a:ext cx="331598" cy="353557"/>
            <a:chOff x="-34767825" y="1914325"/>
            <a:chExt cx="273325" cy="291425"/>
          </a:xfrm>
        </p:grpSpPr>
        <p:sp>
          <p:nvSpPr>
            <p:cNvPr id="10326" name="Google Shape;10326;p65"/>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5"/>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5"/>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65"/>
          <p:cNvGrpSpPr/>
          <p:nvPr/>
        </p:nvGrpSpPr>
        <p:grpSpPr>
          <a:xfrm>
            <a:off x="2193513" y="1765280"/>
            <a:ext cx="356438" cy="355498"/>
            <a:chOff x="-34778075" y="2272675"/>
            <a:chExt cx="293800" cy="293025"/>
          </a:xfrm>
        </p:grpSpPr>
        <p:sp>
          <p:nvSpPr>
            <p:cNvPr id="10330" name="Google Shape;10330;p65"/>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5"/>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5"/>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5"/>
          <p:cNvGrpSpPr/>
          <p:nvPr/>
        </p:nvGrpSpPr>
        <p:grpSpPr>
          <a:xfrm>
            <a:off x="2194939" y="2221307"/>
            <a:ext cx="353587" cy="353587"/>
            <a:chOff x="-34776500" y="2631825"/>
            <a:chExt cx="291450" cy="291450"/>
          </a:xfrm>
        </p:grpSpPr>
        <p:sp>
          <p:nvSpPr>
            <p:cNvPr id="10334" name="Google Shape;10334;p65"/>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5"/>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5"/>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5"/>
          <p:cNvGrpSpPr/>
          <p:nvPr/>
        </p:nvGrpSpPr>
        <p:grpSpPr>
          <a:xfrm>
            <a:off x="853628" y="2685160"/>
            <a:ext cx="354527" cy="358349"/>
            <a:chOff x="-32956300" y="1915900"/>
            <a:chExt cx="292225" cy="295375"/>
          </a:xfrm>
        </p:grpSpPr>
        <p:sp>
          <p:nvSpPr>
            <p:cNvPr id="10338" name="Google Shape;10338;p65"/>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5"/>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0" name="Google Shape;10340;p65"/>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5"/>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2" name="Google Shape;10342;p65"/>
          <p:cNvGrpSpPr/>
          <p:nvPr/>
        </p:nvGrpSpPr>
        <p:grpSpPr>
          <a:xfrm>
            <a:off x="3081101" y="2687555"/>
            <a:ext cx="356438" cy="353557"/>
            <a:chOff x="-31166825" y="1939525"/>
            <a:chExt cx="293800" cy="291425"/>
          </a:xfrm>
        </p:grpSpPr>
        <p:sp>
          <p:nvSpPr>
            <p:cNvPr id="10343" name="Google Shape;10343;p65"/>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5"/>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5"/>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5"/>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5"/>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5"/>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5"/>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5"/>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5"/>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5"/>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5"/>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65"/>
          <p:cNvGrpSpPr/>
          <p:nvPr/>
        </p:nvGrpSpPr>
        <p:grpSpPr>
          <a:xfrm>
            <a:off x="3082057" y="3155482"/>
            <a:ext cx="354527" cy="354133"/>
            <a:chOff x="-31165250" y="2298675"/>
            <a:chExt cx="292225" cy="291900"/>
          </a:xfrm>
        </p:grpSpPr>
        <p:sp>
          <p:nvSpPr>
            <p:cNvPr id="10355" name="Google Shape;10355;p65"/>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5"/>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5"/>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5"/>
          <p:cNvGrpSpPr/>
          <p:nvPr/>
        </p:nvGrpSpPr>
        <p:grpSpPr>
          <a:xfrm>
            <a:off x="3082542" y="3616136"/>
            <a:ext cx="353557" cy="353557"/>
            <a:chOff x="-31164450" y="2657050"/>
            <a:chExt cx="291425" cy="291425"/>
          </a:xfrm>
        </p:grpSpPr>
        <p:sp>
          <p:nvSpPr>
            <p:cNvPr id="10359" name="Google Shape;10359;p65"/>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5"/>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5"/>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5"/>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3" name="Google Shape;10363;p65"/>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4" name="Google Shape;10364;p65"/>
          <p:cNvGrpSpPr/>
          <p:nvPr/>
        </p:nvGrpSpPr>
        <p:grpSpPr>
          <a:xfrm>
            <a:off x="2632987" y="1307366"/>
            <a:ext cx="358349" cy="354285"/>
            <a:chOff x="-34421275" y="1912725"/>
            <a:chExt cx="295375" cy="292025"/>
          </a:xfrm>
        </p:grpSpPr>
        <p:sp>
          <p:nvSpPr>
            <p:cNvPr id="10365" name="Google Shape;10365;p65"/>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5"/>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65"/>
          <p:cNvGrpSpPr/>
          <p:nvPr/>
        </p:nvGrpSpPr>
        <p:grpSpPr>
          <a:xfrm>
            <a:off x="2632032" y="1765280"/>
            <a:ext cx="360260" cy="355498"/>
            <a:chOff x="-34418125" y="2271100"/>
            <a:chExt cx="296950" cy="293025"/>
          </a:xfrm>
        </p:grpSpPr>
        <p:sp>
          <p:nvSpPr>
            <p:cNvPr id="10368" name="Google Shape;10368;p65"/>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5"/>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5"/>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5"/>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5"/>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5"/>
          <p:cNvGrpSpPr/>
          <p:nvPr/>
        </p:nvGrpSpPr>
        <p:grpSpPr>
          <a:xfrm>
            <a:off x="2632987" y="2221307"/>
            <a:ext cx="358349" cy="353587"/>
            <a:chOff x="-34421275" y="2631050"/>
            <a:chExt cx="295375" cy="291450"/>
          </a:xfrm>
        </p:grpSpPr>
        <p:sp>
          <p:nvSpPr>
            <p:cNvPr id="10374" name="Google Shape;10374;p65"/>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5"/>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5"/>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5"/>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8" name="Google Shape;10378;p65"/>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5"/>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5"/>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1" name="Google Shape;10381;p65"/>
          <p:cNvGrpSpPr/>
          <p:nvPr/>
        </p:nvGrpSpPr>
        <p:grpSpPr>
          <a:xfrm>
            <a:off x="3537620" y="2688025"/>
            <a:ext cx="353587" cy="352617"/>
            <a:chOff x="-30805300" y="1938725"/>
            <a:chExt cx="291450" cy="290650"/>
          </a:xfrm>
        </p:grpSpPr>
        <p:sp>
          <p:nvSpPr>
            <p:cNvPr id="10382" name="Google Shape;10382;p65"/>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5"/>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65"/>
          <p:cNvGrpSpPr/>
          <p:nvPr/>
        </p:nvGrpSpPr>
        <p:grpSpPr>
          <a:xfrm>
            <a:off x="3538105" y="3155952"/>
            <a:ext cx="352617" cy="353193"/>
            <a:chOff x="-30805300" y="2298675"/>
            <a:chExt cx="290650" cy="291125"/>
          </a:xfrm>
        </p:grpSpPr>
        <p:sp>
          <p:nvSpPr>
            <p:cNvPr id="10385" name="Google Shape;10385;p65"/>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5"/>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5"/>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5"/>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65"/>
          <p:cNvGrpSpPr/>
          <p:nvPr/>
        </p:nvGrpSpPr>
        <p:grpSpPr>
          <a:xfrm>
            <a:off x="3537635" y="3616136"/>
            <a:ext cx="353557" cy="353557"/>
            <a:chOff x="-30806075" y="2657050"/>
            <a:chExt cx="291425" cy="291425"/>
          </a:xfrm>
        </p:grpSpPr>
        <p:sp>
          <p:nvSpPr>
            <p:cNvPr id="10390" name="Google Shape;10390;p65"/>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5"/>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5"/>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65"/>
          <p:cNvGrpSpPr/>
          <p:nvPr/>
        </p:nvGrpSpPr>
        <p:grpSpPr>
          <a:xfrm>
            <a:off x="2639681" y="4073943"/>
            <a:ext cx="353557" cy="353557"/>
            <a:chOff x="-30064925" y="2332550"/>
            <a:chExt cx="291425" cy="291425"/>
          </a:xfrm>
        </p:grpSpPr>
        <p:sp>
          <p:nvSpPr>
            <p:cNvPr id="10394" name="Google Shape;10394;p65"/>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5"/>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5"/>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5"/>
          <p:cNvGrpSpPr/>
          <p:nvPr/>
        </p:nvGrpSpPr>
        <p:grpSpPr>
          <a:xfrm>
            <a:off x="3983068" y="2683443"/>
            <a:ext cx="348855" cy="347879"/>
            <a:chOff x="2821450" y="2957850"/>
            <a:chExt cx="259275" cy="258550"/>
          </a:xfrm>
        </p:grpSpPr>
        <p:sp>
          <p:nvSpPr>
            <p:cNvPr id="10398" name="Google Shape;10398;p65"/>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5"/>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5"/>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fr-FR"/>
            </a:p>
          </p:txBody>
        </p:sp>
      </p:grpSp>
      <p:grpSp>
        <p:nvGrpSpPr>
          <p:cNvPr id="10401" name="Google Shape;10401;p65"/>
          <p:cNvGrpSpPr/>
          <p:nvPr/>
        </p:nvGrpSpPr>
        <p:grpSpPr>
          <a:xfrm>
            <a:off x="4858100" y="1304461"/>
            <a:ext cx="361090" cy="361090"/>
            <a:chOff x="-57970450" y="1903275"/>
            <a:chExt cx="318225" cy="318225"/>
          </a:xfrm>
        </p:grpSpPr>
        <p:sp>
          <p:nvSpPr>
            <p:cNvPr id="10402" name="Google Shape;10402;p65"/>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5"/>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5"/>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5"/>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65"/>
          <p:cNvGrpSpPr/>
          <p:nvPr/>
        </p:nvGrpSpPr>
        <p:grpSpPr>
          <a:xfrm>
            <a:off x="4880000" y="1780418"/>
            <a:ext cx="317290" cy="359303"/>
            <a:chOff x="-57950750" y="2296300"/>
            <a:chExt cx="279625" cy="316650"/>
          </a:xfrm>
        </p:grpSpPr>
        <p:sp>
          <p:nvSpPr>
            <p:cNvPr id="10407" name="Google Shape;10407;p65"/>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5"/>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5"/>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5"/>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65"/>
          <p:cNvGrpSpPr/>
          <p:nvPr/>
        </p:nvGrpSpPr>
        <p:grpSpPr>
          <a:xfrm>
            <a:off x="4858214" y="2232094"/>
            <a:ext cx="360863" cy="360211"/>
            <a:chOff x="-57969675" y="2687750"/>
            <a:chExt cx="318025" cy="317450"/>
          </a:xfrm>
        </p:grpSpPr>
        <p:sp>
          <p:nvSpPr>
            <p:cNvPr id="10412" name="Google Shape;10412;p65"/>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5"/>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5"/>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5"/>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65"/>
          <p:cNvGrpSpPr/>
          <p:nvPr/>
        </p:nvGrpSpPr>
        <p:grpSpPr>
          <a:xfrm>
            <a:off x="7067397" y="1304461"/>
            <a:ext cx="363785" cy="361090"/>
            <a:chOff x="-56012425" y="1903275"/>
            <a:chExt cx="320600" cy="318225"/>
          </a:xfrm>
        </p:grpSpPr>
        <p:sp>
          <p:nvSpPr>
            <p:cNvPr id="10417" name="Google Shape;10417;p65"/>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5"/>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65"/>
          <p:cNvGrpSpPr/>
          <p:nvPr/>
        </p:nvGrpSpPr>
        <p:grpSpPr>
          <a:xfrm>
            <a:off x="7068290" y="1778631"/>
            <a:ext cx="361998" cy="361998"/>
            <a:chOff x="-56010850" y="2294725"/>
            <a:chExt cx="319025" cy="319025"/>
          </a:xfrm>
        </p:grpSpPr>
        <p:sp>
          <p:nvSpPr>
            <p:cNvPr id="10420" name="Google Shape;10420;p65"/>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5"/>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5"/>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5"/>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65"/>
          <p:cNvGrpSpPr/>
          <p:nvPr/>
        </p:nvGrpSpPr>
        <p:grpSpPr>
          <a:xfrm>
            <a:off x="7068305" y="2231215"/>
            <a:ext cx="361969" cy="361090"/>
            <a:chOff x="-56010050" y="2686975"/>
            <a:chExt cx="319000" cy="318225"/>
          </a:xfrm>
        </p:grpSpPr>
        <p:sp>
          <p:nvSpPr>
            <p:cNvPr id="10425" name="Google Shape;10425;p65"/>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5"/>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5"/>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5"/>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5"/>
          <p:cNvGrpSpPr/>
          <p:nvPr/>
        </p:nvGrpSpPr>
        <p:grpSpPr>
          <a:xfrm>
            <a:off x="5753801" y="2684124"/>
            <a:ext cx="361998" cy="361090"/>
            <a:chOff x="-54081175" y="1903275"/>
            <a:chExt cx="319025" cy="318225"/>
          </a:xfrm>
        </p:grpSpPr>
        <p:sp>
          <p:nvSpPr>
            <p:cNvPr id="10430" name="Google Shape;10430;p65"/>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5"/>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65"/>
          <p:cNvGrpSpPr/>
          <p:nvPr/>
        </p:nvGrpSpPr>
        <p:grpSpPr>
          <a:xfrm>
            <a:off x="5776154" y="3137587"/>
            <a:ext cx="317290" cy="360211"/>
            <a:chOff x="-54063050" y="2296300"/>
            <a:chExt cx="279625" cy="317450"/>
          </a:xfrm>
        </p:grpSpPr>
        <p:sp>
          <p:nvSpPr>
            <p:cNvPr id="10433" name="Google Shape;10433;p65"/>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5"/>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5"/>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5"/>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65"/>
          <p:cNvGrpSpPr/>
          <p:nvPr/>
        </p:nvGrpSpPr>
        <p:grpSpPr>
          <a:xfrm>
            <a:off x="5776154" y="3601649"/>
            <a:ext cx="317290" cy="361033"/>
            <a:chOff x="-54061475" y="2685450"/>
            <a:chExt cx="279625" cy="318175"/>
          </a:xfrm>
        </p:grpSpPr>
        <p:sp>
          <p:nvSpPr>
            <p:cNvPr id="10438" name="Google Shape;10438;p65"/>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5"/>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5"/>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5"/>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65"/>
          <p:cNvGrpSpPr/>
          <p:nvPr/>
        </p:nvGrpSpPr>
        <p:grpSpPr>
          <a:xfrm>
            <a:off x="8029690" y="2693967"/>
            <a:ext cx="275278" cy="361969"/>
            <a:chOff x="-52074300" y="1911950"/>
            <a:chExt cx="242600" cy="319000"/>
          </a:xfrm>
        </p:grpSpPr>
        <p:sp>
          <p:nvSpPr>
            <p:cNvPr id="10443" name="Google Shape;10443;p65"/>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5"/>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5"/>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5"/>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65"/>
          <p:cNvGrpSpPr/>
          <p:nvPr/>
        </p:nvGrpSpPr>
        <p:grpSpPr>
          <a:xfrm>
            <a:off x="5287689" y="1305369"/>
            <a:ext cx="361998" cy="361090"/>
            <a:chOff x="-57578225" y="1904075"/>
            <a:chExt cx="319025" cy="318225"/>
          </a:xfrm>
        </p:grpSpPr>
        <p:sp>
          <p:nvSpPr>
            <p:cNvPr id="10448" name="Google Shape;10448;p65"/>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5"/>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5"/>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5"/>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65"/>
          <p:cNvGrpSpPr/>
          <p:nvPr/>
        </p:nvGrpSpPr>
        <p:grpSpPr>
          <a:xfrm>
            <a:off x="5310042" y="1778631"/>
            <a:ext cx="317290" cy="361090"/>
            <a:chOff x="-57558525" y="2294725"/>
            <a:chExt cx="279625" cy="318225"/>
          </a:xfrm>
        </p:grpSpPr>
        <p:sp>
          <p:nvSpPr>
            <p:cNvPr id="10453" name="Google Shape;10453;p65"/>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5"/>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5"/>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5"/>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5"/>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65"/>
          <p:cNvGrpSpPr/>
          <p:nvPr/>
        </p:nvGrpSpPr>
        <p:grpSpPr>
          <a:xfrm>
            <a:off x="5285901" y="2231215"/>
            <a:ext cx="365572" cy="361969"/>
            <a:chOff x="-57579800" y="2686975"/>
            <a:chExt cx="322175" cy="319000"/>
          </a:xfrm>
        </p:grpSpPr>
        <p:sp>
          <p:nvSpPr>
            <p:cNvPr id="10459" name="Google Shape;10459;p65"/>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5"/>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65"/>
          <p:cNvGrpSpPr/>
          <p:nvPr/>
        </p:nvGrpSpPr>
        <p:grpSpPr>
          <a:xfrm>
            <a:off x="7510682" y="1778631"/>
            <a:ext cx="367359" cy="361090"/>
            <a:chOff x="-55620975" y="2294725"/>
            <a:chExt cx="323750" cy="318225"/>
          </a:xfrm>
        </p:grpSpPr>
        <p:sp>
          <p:nvSpPr>
            <p:cNvPr id="10462" name="Google Shape;10462;p65"/>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5"/>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5"/>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5"/>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5"/>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5"/>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65"/>
          <p:cNvGrpSpPr/>
          <p:nvPr/>
        </p:nvGrpSpPr>
        <p:grpSpPr>
          <a:xfrm>
            <a:off x="7512923" y="2231130"/>
            <a:ext cx="362877" cy="361175"/>
            <a:chOff x="-55620175" y="2686900"/>
            <a:chExt cx="319800" cy="318300"/>
          </a:xfrm>
        </p:grpSpPr>
        <p:sp>
          <p:nvSpPr>
            <p:cNvPr id="10469" name="Google Shape;10469;p65"/>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5"/>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5"/>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5"/>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5"/>
          <p:cNvGrpSpPr/>
          <p:nvPr/>
        </p:nvGrpSpPr>
        <p:grpSpPr>
          <a:xfrm>
            <a:off x="6198887" y="2684124"/>
            <a:ext cx="361969" cy="361090"/>
            <a:chOff x="-53690500" y="1903275"/>
            <a:chExt cx="319000" cy="318225"/>
          </a:xfrm>
        </p:grpSpPr>
        <p:sp>
          <p:nvSpPr>
            <p:cNvPr id="10474" name="Google Shape;10474;p65"/>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5"/>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5"/>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5"/>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5"/>
          <p:cNvGrpSpPr/>
          <p:nvPr/>
        </p:nvGrpSpPr>
        <p:grpSpPr>
          <a:xfrm>
            <a:off x="6221226" y="3137587"/>
            <a:ext cx="317290" cy="359303"/>
            <a:chOff x="-53670800" y="2296300"/>
            <a:chExt cx="279625" cy="316650"/>
          </a:xfrm>
        </p:grpSpPr>
        <p:sp>
          <p:nvSpPr>
            <p:cNvPr id="10479" name="Google Shape;10479;p65"/>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5"/>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5"/>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5"/>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5"/>
          <p:cNvGrpSpPr/>
          <p:nvPr/>
        </p:nvGrpSpPr>
        <p:grpSpPr>
          <a:xfrm>
            <a:off x="6198887" y="3602925"/>
            <a:ext cx="361969" cy="361544"/>
            <a:chOff x="-53690500" y="2686575"/>
            <a:chExt cx="319000" cy="318625"/>
          </a:xfrm>
        </p:grpSpPr>
        <p:sp>
          <p:nvSpPr>
            <p:cNvPr id="10484" name="Google Shape;10484;p65"/>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5"/>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5"/>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5"/>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5"/>
          <p:cNvGrpSpPr/>
          <p:nvPr/>
        </p:nvGrpSpPr>
        <p:grpSpPr>
          <a:xfrm>
            <a:off x="8008669" y="3145785"/>
            <a:ext cx="317319" cy="360948"/>
            <a:chOff x="-52092425" y="2303525"/>
            <a:chExt cx="279650" cy="318100"/>
          </a:xfrm>
        </p:grpSpPr>
        <p:sp>
          <p:nvSpPr>
            <p:cNvPr id="10489" name="Google Shape;10489;p65"/>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5"/>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5"/>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5"/>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5"/>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65"/>
          <p:cNvGrpSpPr/>
          <p:nvPr/>
        </p:nvGrpSpPr>
        <p:grpSpPr>
          <a:xfrm>
            <a:off x="5727728" y="1306249"/>
            <a:ext cx="363756" cy="361090"/>
            <a:chOff x="-57189125" y="1904850"/>
            <a:chExt cx="320575" cy="318225"/>
          </a:xfrm>
        </p:grpSpPr>
        <p:sp>
          <p:nvSpPr>
            <p:cNvPr id="10495" name="Google Shape;10495;p65"/>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5"/>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5"/>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5"/>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5"/>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65"/>
          <p:cNvGrpSpPr/>
          <p:nvPr/>
        </p:nvGrpSpPr>
        <p:grpSpPr>
          <a:xfrm>
            <a:off x="5728621" y="1800985"/>
            <a:ext cx="361969" cy="316411"/>
            <a:chOff x="-57187550" y="2314425"/>
            <a:chExt cx="319000" cy="278850"/>
          </a:xfrm>
        </p:grpSpPr>
        <p:sp>
          <p:nvSpPr>
            <p:cNvPr id="10501" name="Google Shape;10501;p65"/>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5"/>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5"/>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5"/>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65"/>
          <p:cNvGrpSpPr/>
          <p:nvPr/>
        </p:nvGrpSpPr>
        <p:grpSpPr>
          <a:xfrm>
            <a:off x="5745585" y="2230534"/>
            <a:ext cx="328042" cy="361771"/>
            <a:chOff x="-57172600" y="2686375"/>
            <a:chExt cx="289100" cy="318825"/>
          </a:xfrm>
        </p:grpSpPr>
        <p:sp>
          <p:nvSpPr>
            <p:cNvPr id="10506" name="Google Shape;10506;p65"/>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5"/>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65"/>
          <p:cNvGrpSpPr/>
          <p:nvPr/>
        </p:nvGrpSpPr>
        <p:grpSpPr>
          <a:xfrm>
            <a:off x="7958434" y="1304461"/>
            <a:ext cx="361090" cy="359303"/>
            <a:chOff x="-55225575" y="1903275"/>
            <a:chExt cx="318225" cy="316650"/>
          </a:xfrm>
        </p:grpSpPr>
        <p:sp>
          <p:nvSpPr>
            <p:cNvPr id="10509" name="Google Shape;10509;p65"/>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5"/>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5"/>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5"/>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5"/>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65"/>
          <p:cNvGrpSpPr/>
          <p:nvPr/>
        </p:nvGrpSpPr>
        <p:grpSpPr>
          <a:xfrm>
            <a:off x="7969611" y="1780418"/>
            <a:ext cx="338736" cy="359303"/>
            <a:chOff x="-55217700" y="2296300"/>
            <a:chExt cx="298525" cy="316650"/>
          </a:xfrm>
        </p:grpSpPr>
        <p:sp>
          <p:nvSpPr>
            <p:cNvPr id="10515" name="Google Shape;10515;p65"/>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5"/>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5"/>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5"/>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65"/>
          <p:cNvGrpSpPr/>
          <p:nvPr/>
        </p:nvGrpSpPr>
        <p:grpSpPr>
          <a:xfrm>
            <a:off x="7957541" y="2233002"/>
            <a:ext cx="362877" cy="359303"/>
            <a:chOff x="-55229525" y="2688550"/>
            <a:chExt cx="319800" cy="316650"/>
          </a:xfrm>
        </p:grpSpPr>
        <p:sp>
          <p:nvSpPr>
            <p:cNvPr id="10520" name="Google Shape;10520;p65"/>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5"/>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5"/>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5"/>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5"/>
          <p:cNvGrpSpPr/>
          <p:nvPr/>
        </p:nvGrpSpPr>
        <p:grpSpPr>
          <a:xfrm>
            <a:off x="6653760" y="2684124"/>
            <a:ext cx="338765" cy="361090"/>
            <a:chOff x="-53288825" y="1903275"/>
            <a:chExt cx="298550" cy="318225"/>
          </a:xfrm>
        </p:grpSpPr>
        <p:sp>
          <p:nvSpPr>
            <p:cNvPr id="10525" name="Google Shape;10525;p65"/>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5"/>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5"/>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5"/>
          <p:cNvGrpSpPr/>
          <p:nvPr/>
        </p:nvGrpSpPr>
        <p:grpSpPr>
          <a:xfrm>
            <a:off x="6642143" y="3135800"/>
            <a:ext cx="361998" cy="361090"/>
            <a:chOff x="-53299850" y="2294725"/>
            <a:chExt cx="319025" cy="318225"/>
          </a:xfrm>
        </p:grpSpPr>
        <p:sp>
          <p:nvSpPr>
            <p:cNvPr id="10529" name="Google Shape;10529;p65"/>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5"/>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65"/>
          <p:cNvGrpSpPr/>
          <p:nvPr/>
        </p:nvGrpSpPr>
        <p:grpSpPr>
          <a:xfrm>
            <a:off x="6664936" y="3604259"/>
            <a:ext cx="316411" cy="360211"/>
            <a:chOff x="-53278575" y="2687750"/>
            <a:chExt cx="278850" cy="317450"/>
          </a:xfrm>
        </p:grpSpPr>
        <p:sp>
          <p:nvSpPr>
            <p:cNvPr id="10532" name="Google Shape;10532;p65"/>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5"/>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5"/>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5"/>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65"/>
          <p:cNvGrpSpPr/>
          <p:nvPr/>
        </p:nvGrpSpPr>
        <p:grpSpPr>
          <a:xfrm>
            <a:off x="7986330" y="3603947"/>
            <a:ext cx="361998" cy="362310"/>
            <a:chOff x="-52101875" y="2687475"/>
            <a:chExt cx="319025" cy="319300"/>
          </a:xfrm>
        </p:grpSpPr>
        <p:sp>
          <p:nvSpPr>
            <p:cNvPr id="10537" name="Google Shape;10537;p65"/>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5"/>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5"/>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5"/>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5"/>
          <p:cNvGrpSpPr/>
          <p:nvPr/>
        </p:nvGrpSpPr>
        <p:grpSpPr>
          <a:xfrm>
            <a:off x="6201079" y="1305369"/>
            <a:ext cx="317290" cy="361090"/>
            <a:chOff x="-56774050" y="1904075"/>
            <a:chExt cx="279625" cy="318225"/>
          </a:xfrm>
        </p:grpSpPr>
        <p:sp>
          <p:nvSpPr>
            <p:cNvPr id="10542" name="Google Shape;10542;p65"/>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5"/>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65"/>
          <p:cNvGrpSpPr/>
          <p:nvPr/>
        </p:nvGrpSpPr>
        <p:grpSpPr>
          <a:xfrm>
            <a:off x="6201079" y="1778631"/>
            <a:ext cx="317290" cy="361090"/>
            <a:chOff x="-56774850" y="2294725"/>
            <a:chExt cx="279625" cy="318225"/>
          </a:xfrm>
        </p:grpSpPr>
        <p:sp>
          <p:nvSpPr>
            <p:cNvPr id="10545" name="Google Shape;10545;p65"/>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5"/>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5"/>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65"/>
          <p:cNvGrpSpPr/>
          <p:nvPr/>
        </p:nvGrpSpPr>
        <p:grpSpPr>
          <a:xfrm>
            <a:off x="6222086" y="2231215"/>
            <a:ext cx="275278" cy="360182"/>
            <a:chOff x="-56756725" y="2686975"/>
            <a:chExt cx="242600" cy="317425"/>
          </a:xfrm>
        </p:grpSpPr>
        <p:sp>
          <p:nvSpPr>
            <p:cNvPr id="10549" name="Google Shape;10549;p65"/>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5"/>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5"/>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65"/>
          <p:cNvGrpSpPr/>
          <p:nvPr/>
        </p:nvGrpSpPr>
        <p:grpSpPr>
          <a:xfrm>
            <a:off x="4870518" y="2684124"/>
            <a:ext cx="337346" cy="361998"/>
            <a:chOff x="-54826975" y="1903275"/>
            <a:chExt cx="297300" cy="319025"/>
          </a:xfrm>
        </p:grpSpPr>
        <p:sp>
          <p:nvSpPr>
            <p:cNvPr id="10553" name="Google Shape;10553;p65"/>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5"/>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5"/>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65"/>
          <p:cNvGrpSpPr/>
          <p:nvPr/>
        </p:nvGrpSpPr>
        <p:grpSpPr>
          <a:xfrm>
            <a:off x="4858206" y="3137587"/>
            <a:ext cx="361969" cy="359274"/>
            <a:chOff x="-54836500" y="2296300"/>
            <a:chExt cx="319000" cy="316625"/>
          </a:xfrm>
        </p:grpSpPr>
        <p:sp>
          <p:nvSpPr>
            <p:cNvPr id="10557" name="Google Shape;10557;p65"/>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5"/>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5"/>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5"/>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65"/>
          <p:cNvGrpSpPr/>
          <p:nvPr/>
        </p:nvGrpSpPr>
        <p:grpSpPr>
          <a:xfrm>
            <a:off x="4879652" y="3604259"/>
            <a:ext cx="319078" cy="361090"/>
            <a:chOff x="-54817600" y="2687750"/>
            <a:chExt cx="281200" cy="318225"/>
          </a:xfrm>
        </p:grpSpPr>
        <p:sp>
          <p:nvSpPr>
            <p:cNvPr id="10562" name="Google Shape;10562;p65"/>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5"/>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5"/>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5"/>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65"/>
          <p:cNvGrpSpPr/>
          <p:nvPr/>
        </p:nvGrpSpPr>
        <p:grpSpPr>
          <a:xfrm>
            <a:off x="7110476" y="2684124"/>
            <a:ext cx="317290" cy="359303"/>
            <a:chOff x="-52887125" y="1903275"/>
            <a:chExt cx="279625" cy="316650"/>
          </a:xfrm>
        </p:grpSpPr>
        <p:sp>
          <p:nvSpPr>
            <p:cNvPr id="10567" name="Google Shape;10567;p65"/>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5"/>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65"/>
          <p:cNvGrpSpPr/>
          <p:nvPr/>
        </p:nvGrpSpPr>
        <p:grpSpPr>
          <a:xfrm>
            <a:off x="7089030" y="3134920"/>
            <a:ext cx="360182" cy="361969"/>
            <a:chOff x="-52906025" y="2293950"/>
            <a:chExt cx="317425" cy="319000"/>
          </a:xfrm>
        </p:grpSpPr>
        <p:sp>
          <p:nvSpPr>
            <p:cNvPr id="10570" name="Google Shape;10570;p65"/>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5"/>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5"/>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5"/>
          <p:cNvGrpSpPr/>
          <p:nvPr/>
        </p:nvGrpSpPr>
        <p:grpSpPr>
          <a:xfrm>
            <a:off x="7110476" y="3603379"/>
            <a:ext cx="317290" cy="361090"/>
            <a:chOff x="-52887125" y="2686975"/>
            <a:chExt cx="279625" cy="318225"/>
          </a:xfrm>
        </p:grpSpPr>
        <p:sp>
          <p:nvSpPr>
            <p:cNvPr id="10574" name="Google Shape;10574;p65"/>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5"/>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5"/>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5"/>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65"/>
          <p:cNvGrpSpPr/>
          <p:nvPr/>
        </p:nvGrpSpPr>
        <p:grpSpPr>
          <a:xfrm>
            <a:off x="6220848" y="4062998"/>
            <a:ext cx="318170" cy="359303"/>
            <a:chOff x="-51722225" y="1915100"/>
            <a:chExt cx="280400" cy="316650"/>
          </a:xfrm>
        </p:grpSpPr>
        <p:sp>
          <p:nvSpPr>
            <p:cNvPr id="10579" name="Google Shape;10579;p65"/>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5"/>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5"/>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5"/>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65"/>
          <p:cNvGrpSpPr/>
          <p:nvPr/>
        </p:nvGrpSpPr>
        <p:grpSpPr>
          <a:xfrm>
            <a:off x="6616678" y="1303695"/>
            <a:ext cx="370905" cy="360976"/>
            <a:chOff x="-56407800" y="1902600"/>
            <a:chExt cx="326875" cy="318125"/>
          </a:xfrm>
        </p:grpSpPr>
        <p:sp>
          <p:nvSpPr>
            <p:cNvPr id="10584" name="Google Shape;10584;p65"/>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5"/>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5"/>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65"/>
          <p:cNvGrpSpPr/>
          <p:nvPr/>
        </p:nvGrpSpPr>
        <p:grpSpPr>
          <a:xfrm>
            <a:off x="6622479" y="1790262"/>
            <a:ext cx="359303" cy="338736"/>
            <a:chOff x="-56401500" y="2304975"/>
            <a:chExt cx="316650" cy="298525"/>
          </a:xfrm>
        </p:grpSpPr>
        <p:sp>
          <p:nvSpPr>
            <p:cNvPr id="10588" name="Google Shape;10588;p65"/>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5"/>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5"/>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5"/>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65"/>
          <p:cNvGrpSpPr/>
          <p:nvPr/>
        </p:nvGrpSpPr>
        <p:grpSpPr>
          <a:xfrm>
            <a:off x="5328863" y="2682337"/>
            <a:ext cx="319985" cy="361090"/>
            <a:chOff x="-54426150" y="1901700"/>
            <a:chExt cx="282000" cy="318225"/>
          </a:xfrm>
        </p:grpSpPr>
        <p:sp>
          <p:nvSpPr>
            <p:cNvPr id="10593" name="Google Shape;10593;p65"/>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5"/>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5"/>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5"/>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65"/>
          <p:cNvGrpSpPr/>
          <p:nvPr/>
        </p:nvGrpSpPr>
        <p:grpSpPr>
          <a:xfrm>
            <a:off x="5328863" y="3135800"/>
            <a:ext cx="319985" cy="361998"/>
            <a:chOff x="-54426150" y="2294725"/>
            <a:chExt cx="282000" cy="319025"/>
          </a:xfrm>
        </p:grpSpPr>
        <p:sp>
          <p:nvSpPr>
            <p:cNvPr id="10598" name="Google Shape;10598;p65"/>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5"/>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5"/>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5"/>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5"/>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65"/>
          <p:cNvGrpSpPr/>
          <p:nvPr/>
        </p:nvGrpSpPr>
        <p:grpSpPr>
          <a:xfrm>
            <a:off x="5327076" y="3603379"/>
            <a:ext cx="323560" cy="361969"/>
            <a:chOff x="-54427725" y="2686975"/>
            <a:chExt cx="285150" cy="319000"/>
          </a:xfrm>
        </p:grpSpPr>
        <p:sp>
          <p:nvSpPr>
            <p:cNvPr id="10604" name="Google Shape;10604;p65"/>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5"/>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5"/>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5"/>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5"/>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65"/>
          <p:cNvGrpSpPr/>
          <p:nvPr/>
        </p:nvGrpSpPr>
        <p:grpSpPr>
          <a:xfrm>
            <a:off x="7533634" y="2684351"/>
            <a:ext cx="359303" cy="359984"/>
            <a:chOff x="-52513800" y="1903475"/>
            <a:chExt cx="316650" cy="317250"/>
          </a:xfrm>
        </p:grpSpPr>
        <p:sp>
          <p:nvSpPr>
            <p:cNvPr id="10610" name="Google Shape;10610;p65"/>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5"/>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65"/>
          <p:cNvGrpSpPr/>
          <p:nvPr/>
        </p:nvGrpSpPr>
        <p:grpSpPr>
          <a:xfrm>
            <a:off x="7543464" y="3136708"/>
            <a:ext cx="339644" cy="360182"/>
            <a:chOff x="-52505925" y="2295525"/>
            <a:chExt cx="299325" cy="317425"/>
          </a:xfrm>
        </p:grpSpPr>
        <p:sp>
          <p:nvSpPr>
            <p:cNvPr id="10613" name="Google Shape;10613;p65"/>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5"/>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5"/>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5"/>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65"/>
          <p:cNvGrpSpPr/>
          <p:nvPr/>
        </p:nvGrpSpPr>
        <p:grpSpPr>
          <a:xfrm>
            <a:off x="7554641" y="3603379"/>
            <a:ext cx="317290" cy="361090"/>
            <a:chOff x="-52494100" y="2686975"/>
            <a:chExt cx="279625" cy="318225"/>
          </a:xfrm>
        </p:grpSpPr>
        <p:sp>
          <p:nvSpPr>
            <p:cNvPr id="10618" name="Google Shape;10618;p65"/>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5"/>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5"/>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5"/>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65"/>
          <p:cNvGrpSpPr/>
          <p:nvPr/>
        </p:nvGrpSpPr>
        <p:grpSpPr>
          <a:xfrm>
            <a:off x="6665412" y="4064322"/>
            <a:ext cx="315503" cy="361090"/>
            <a:chOff x="-51708850" y="2305750"/>
            <a:chExt cx="278050" cy="318225"/>
          </a:xfrm>
        </p:grpSpPr>
        <p:sp>
          <p:nvSpPr>
            <p:cNvPr id="10623" name="Google Shape;10623;p65"/>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5"/>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5"/>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65"/>
          <p:cNvGrpSpPr/>
          <p:nvPr/>
        </p:nvGrpSpPr>
        <p:grpSpPr>
          <a:xfrm>
            <a:off x="7536807" y="1306109"/>
            <a:ext cx="319089" cy="362073"/>
            <a:chOff x="1044400" y="2917425"/>
            <a:chExt cx="248125" cy="281550"/>
          </a:xfrm>
        </p:grpSpPr>
        <p:sp>
          <p:nvSpPr>
            <p:cNvPr id="10627" name="Google Shape;10627;p65"/>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5"/>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5"/>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5"/>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5"/>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fr-FR"/>
            </a:p>
          </p:txBody>
        </p:sp>
        <p:sp>
          <p:nvSpPr>
            <p:cNvPr id="10632" name="Google Shape;10632;p65"/>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fr-FR"/>
            </a:p>
          </p:txBody>
        </p:sp>
        <p:sp>
          <p:nvSpPr>
            <p:cNvPr id="10633" name="Google Shape;10633;p65"/>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fr-FR"/>
            </a:p>
          </p:txBody>
        </p:sp>
        <p:sp>
          <p:nvSpPr>
            <p:cNvPr id="10634" name="Google Shape;10634;p65"/>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5"/>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6" name="Google Shape;10636;p65"/>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40"/>
        <p:cNvGrpSpPr/>
        <p:nvPr/>
      </p:nvGrpSpPr>
      <p:grpSpPr>
        <a:xfrm>
          <a:off x="0" y="0"/>
          <a:ext cx="0" cy="0"/>
          <a:chOff x="0" y="0"/>
          <a:chExt cx="0" cy="0"/>
        </a:xfrm>
      </p:grpSpPr>
      <p:sp>
        <p:nvSpPr>
          <p:cNvPr id="10641" name="Google Shape;10641;p6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642" name="Google Shape;10642;p6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643" name="Google Shape;10643;p66"/>
          <p:cNvGrpSpPr/>
          <p:nvPr/>
        </p:nvGrpSpPr>
        <p:grpSpPr>
          <a:xfrm>
            <a:off x="889109" y="1303003"/>
            <a:ext cx="278288" cy="357036"/>
            <a:chOff x="-50489600" y="1947400"/>
            <a:chExt cx="233150" cy="299125"/>
          </a:xfrm>
        </p:grpSpPr>
        <p:sp>
          <p:nvSpPr>
            <p:cNvPr id="10644" name="Google Shape;10644;p66"/>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6"/>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6"/>
          <p:cNvGrpSpPr/>
          <p:nvPr/>
        </p:nvGrpSpPr>
        <p:grpSpPr>
          <a:xfrm>
            <a:off x="849616" y="1757960"/>
            <a:ext cx="357274" cy="358199"/>
            <a:chOff x="-50523475" y="2316000"/>
            <a:chExt cx="299325" cy="300100"/>
          </a:xfrm>
        </p:grpSpPr>
        <p:sp>
          <p:nvSpPr>
            <p:cNvPr id="10647" name="Google Shape;10647;p66"/>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6"/>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6"/>
          <p:cNvGrpSpPr/>
          <p:nvPr/>
        </p:nvGrpSpPr>
        <p:grpSpPr>
          <a:xfrm>
            <a:off x="848213" y="2207269"/>
            <a:ext cx="360079" cy="357304"/>
            <a:chOff x="-50524250" y="2686150"/>
            <a:chExt cx="301675" cy="299350"/>
          </a:xfrm>
        </p:grpSpPr>
        <p:sp>
          <p:nvSpPr>
            <p:cNvPr id="10650" name="Google Shape;10650;p66"/>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6"/>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6"/>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6"/>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6"/>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6"/>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66"/>
          <p:cNvGrpSpPr/>
          <p:nvPr/>
        </p:nvGrpSpPr>
        <p:grpSpPr>
          <a:xfrm>
            <a:off x="3070976" y="1333082"/>
            <a:ext cx="358199" cy="359154"/>
            <a:chOff x="-48633950" y="1972600"/>
            <a:chExt cx="300100" cy="300900"/>
          </a:xfrm>
        </p:grpSpPr>
        <p:sp>
          <p:nvSpPr>
            <p:cNvPr id="10657" name="Google Shape;10657;p66"/>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6"/>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66"/>
          <p:cNvGrpSpPr/>
          <p:nvPr/>
        </p:nvGrpSpPr>
        <p:grpSpPr>
          <a:xfrm>
            <a:off x="3071439" y="2237377"/>
            <a:ext cx="357274" cy="357274"/>
            <a:chOff x="-48633175" y="2711375"/>
            <a:chExt cx="299325" cy="299325"/>
          </a:xfrm>
        </p:grpSpPr>
        <p:sp>
          <p:nvSpPr>
            <p:cNvPr id="10660" name="Google Shape;10660;p66"/>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6"/>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66"/>
          <p:cNvGrpSpPr/>
          <p:nvPr/>
        </p:nvGrpSpPr>
        <p:grpSpPr>
          <a:xfrm>
            <a:off x="1757928" y="2689329"/>
            <a:ext cx="314006" cy="358229"/>
            <a:chOff x="-46753100" y="1965500"/>
            <a:chExt cx="263075" cy="300125"/>
          </a:xfrm>
        </p:grpSpPr>
        <p:sp>
          <p:nvSpPr>
            <p:cNvPr id="10663" name="Google Shape;10663;p66"/>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6"/>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66"/>
          <p:cNvGrpSpPr/>
          <p:nvPr/>
        </p:nvGrpSpPr>
        <p:grpSpPr>
          <a:xfrm>
            <a:off x="1735354" y="3156542"/>
            <a:ext cx="359154" cy="315916"/>
            <a:chOff x="-46772025" y="2350650"/>
            <a:chExt cx="300900" cy="264675"/>
          </a:xfrm>
        </p:grpSpPr>
        <p:sp>
          <p:nvSpPr>
            <p:cNvPr id="10666" name="Google Shape;10666;p66"/>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6"/>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66"/>
          <p:cNvGrpSpPr/>
          <p:nvPr/>
        </p:nvGrpSpPr>
        <p:grpSpPr>
          <a:xfrm>
            <a:off x="1735354" y="3590820"/>
            <a:ext cx="359154" cy="359154"/>
            <a:chOff x="-46772025" y="2701925"/>
            <a:chExt cx="300900" cy="300900"/>
          </a:xfrm>
        </p:grpSpPr>
        <p:sp>
          <p:nvSpPr>
            <p:cNvPr id="10669" name="Google Shape;10669;p66"/>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6"/>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1" name="Google Shape;10671;p66"/>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2" name="Google Shape;10672;p66"/>
          <p:cNvGrpSpPr/>
          <p:nvPr/>
        </p:nvGrpSpPr>
        <p:grpSpPr>
          <a:xfrm>
            <a:off x="1293035" y="1303928"/>
            <a:ext cx="358199" cy="359154"/>
            <a:chOff x="-50154075" y="1948175"/>
            <a:chExt cx="300100" cy="300900"/>
          </a:xfrm>
        </p:grpSpPr>
        <p:sp>
          <p:nvSpPr>
            <p:cNvPr id="10673" name="Google Shape;10673;p66"/>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6"/>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6"/>
          <p:cNvGrpSpPr/>
          <p:nvPr/>
        </p:nvGrpSpPr>
        <p:grpSpPr>
          <a:xfrm>
            <a:off x="1293035" y="1758885"/>
            <a:ext cx="358199" cy="358229"/>
            <a:chOff x="-50154850" y="2316775"/>
            <a:chExt cx="300100" cy="300125"/>
          </a:xfrm>
        </p:grpSpPr>
        <p:sp>
          <p:nvSpPr>
            <p:cNvPr id="10676" name="Google Shape;10676;p66"/>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6"/>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66"/>
          <p:cNvGrpSpPr/>
          <p:nvPr/>
        </p:nvGrpSpPr>
        <p:grpSpPr>
          <a:xfrm>
            <a:off x="1288813" y="2205896"/>
            <a:ext cx="366644" cy="356558"/>
            <a:chOff x="-50158000" y="2685000"/>
            <a:chExt cx="307175" cy="298725"/>
          </a:xfrm>
        </p:grpSpPr>
        <p:sp>
          <p:nvSpPr>
            <p:cNvPr id="10679" name="Google Shape;10679;p66"/>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6"/>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66"/>
          <p:cNvGrpSpPr/>
          <p:nvPr/>
        </p:nvGrpSpPr>
        <p:grpSpPr>
          <a:xfrm>
            <a:off x="3070499" y="1788993"/>
            <a:ext cx="359154" cy="361004"/>
            <a:chOff x="-48634750" y="2342000"/>
            <a:chExt cx="300900" cy="302450"/>
          </a:xfrm>
        </p:grpSpPr>
        <p:sp>
          <p:nvSpPr>
            <p:cNvPr id="10682" name="Google Shape;10682;p66"/>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6"/>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6"/>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6"/>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6"/>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6"/>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6"/>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6"/>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6"/>
          <p:cNvGrpSpPr/>
          <p:nvPr/>
        </p:nvGrpSpPr>
        <p:grpSpPr>
          <a:xfrm>
            <a:off x="3521599" y="1334007"/>
            <a:ext cx="361004" cy="358229"/>
            <a:chOff x="-48266125" y="1973375"/>
            <a:chExt cx="302450" cy="300125"/>
          </a:xfrm>
        </p:grpSpPr>
        <p:sp>
          <p:nvSpPr>
            <p:cNvPr id="10691" name="Google Shape;10691;p66"/>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6"/>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6"/>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6"/>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6"/>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6"/>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66"/>
          <p:cNvGrpSpPr/>
          <p:nvPr/>
        </p:nvGrpSpPr>
        <p:grpSpPr>
          <a:xfrm>
            <a:off x="3548844" y="1789769"/>
            <a:ext cx="306516" cy="358349"/>
            <a:chOff x="-48237000" y="2342650"/>
            <a:chExt cx="256800" cy="300225"/>
          </a:xfrm>
        </p:grpSpPr>
        <p:sp>
          <p:nvSpPr>
            <p:cNvPr id="10698" name="Google Shape;10698;p66"/>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6"/>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6"/>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6"/>
          <p:cNvGrpSpPr/>
          <p:nvPr/>
        </p:nvGrpSpPr>
        <p:grpSpPr>
          <a:xfrm>
            <a:off x="2180338" y="2690046"/>
            <a:ext cx="361034" cy="355633"/>
            <a:chOff x="-46404975" y="1966100"/>
            <a:chExt cx="302475" cy="297950"/>
          </a:xfrm>
        </p:grpSpPr>
        <p:sp>
          <p:nvSpPr>
            <p:cNvPr id="10702" name="Google Shape;10702;p66"/>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6"/>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6"/>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6"/>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66"/>
          <p:cNvGrpSpPr/>
          <p:nvPr/>
        </p:nvGrpSpPr>
        <p:grpSpPr>
          <a:xfrm>
            <a:off x="2181740" y="3135863"/>
            <a:ext cx="358229" cy="358199"/>
            <a:chOff x="-46401050" y="2333325"/>
            <a:chExt cx="300125" cy="300100"/>
          </a:xfrm>
        </p:grpSpPr>
        <p:sp>
          <p:nvSpPr>
            <p:cNvPr id="10707" name="Google Shape;10707;p66"/>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6"/>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6"/>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6"/>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1" name="Google Shape;10711;p66"/>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2" name="Google Shape;10712;p66"/>
          <p:cNvGrpSpPr/>
          <p:nvPr/>
        </p:nvGrpSpPr>
        <p:grpSpPr>
          <a:xfrm>
            <a:off x="3961830" y="3146218"/>
            <a:ext cx="359154" cy="359124"/>
            <a:chOff x="-44914800" y="2342000"/>
            <a:chExt cx="300900" cy="300875"/>
          </a:xfrm>
        </p:grpSpPr>
        <p:sp>
          <p:nvSpPr>
            <p:cNvPr id="10713" name="Google Shape;10713;p66"/>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6"/>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6"/>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6" name="Google Shape;10716;p66"/>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7" name="Google Shape;10717;p66"/>
          <p:cNvGrpSpPr/>
          <p:nvPr/>
        </p:nvGrpSpPr>
        <p:grpSpPr>
          <a:xfrm>
            <a:off x="1735816" y="1758736"/>
            <a:ext cx="359154" cy="357424"/>
            <a:chOff x="-49786250" y="2316650"/>
            <a:chExt cx="300900" cy="299450"/>
          </a:xfrm>
        </p:grpSpPr>
        <p:sp>
          <p:nvSpPr>
            <p:cNvPr id="10718" name="Google Shape;10718;p66"/>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6"/>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6"/>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6"/>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6"/>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6"/>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6"/>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5" name="Google Shape;10725;p66"/>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6"/>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7" name="Google Shape;10727;p66"/>
          <p:cNvGrpSpPr/>
          <p:nvPr/>
        </p:nvGrpSpPr>
        <p:grpSpPr>
          <a:xfrm>
            <a:off x="4033144" y="1788993"/>
            <a:ext cx="230365" cy="359124"/>
            <a:chOff x="-47842400" y="2342000"/>
            <a:chExt cx="193000" cy="300875"/>
          </a:xfrm>
        </p:grpSpPr>
        <p:sp>
          <p:nvSpPr>
            <p:cNvPr id="10728" name="Google Shape;10728;p66"/>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6"/>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6"/>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66"/>
          <p:cNvGrpSpPr/>
          <p:nvPr/>
        </p:nvGrpSpPr>
        <p:grpSpPr>
          <a:xfrm>
            <a:off x="3969212" y="2236452"/>
            <a:ext cx="358229" cy="359154"/>
            <a:chOff x="-47896750" y="2710600"/>
            <a:chExt cx="300125" cy="300900"/>
          </a:xfrm>
        </p:grpSpPr>
        <p:sp>
          <p:nvSpPr>
            <p:cNvPr id="10732" name="Google Shape;10732;p66"/>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6"/>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6"/>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6"/>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66"/>
          <p:cNvGrpSpPr/>
          <p:nvPr/>
        </p:nvGrpSpPr>
        <p:grpSpPr>
          <a:xfrm>
            <a:off x="2624852" y="2710009"/>
            <a:ext cx="359154" cy="314991"/>
            <a:chOff x="-46033225" y="1982825"/>
            <a:chExt cx="300900" cy="263900"/>
          </a:xfrm>
        </p:grpSpPr>
        <p:sp>
          <p:nvSpPr>
            <p:cNvPr id="10737" name="Google Shape;10737;p66"/>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6"/>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6"/>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66"/>
          <p:cNvGrpSpPr/>
          <p:nvPr/>
        </p:nvGrpSpPr>
        <p:grpSpPr>
          <a:xfrm>
            <a:off x="2621569" y="3137266"/>
            <a:ext cx="365719" cy="326151"/>
            <a:chOff x="-46034000" y="2334500"/>
            <a:chExt cx="306400" cy="273250"/>
          </a:xfrm>
        </p:grpSpPr>
        <p:sp>
          <p:nvSpPr>
            <p:cNvPr id="10741" name="Google Shape;10741;p66"/>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6"/>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6"/>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66"/>
          <p:cNvGrpSpPr/>
          <p:nvPr/>
        </p:nvGrpSpPr>
        <p:grpSpPr>
          <a:xfrm>
            <a:off x="2667627" y="3591655"/>
            <a:ext cx="273603" cy="356439"/>
            <a:chOff x="-45998575" y="2702625"/>
            <a:chExt cx="229225" cy="298625"/>
          </a:xfrm>
        </p:grpSpPr>
        <p:sp>
          <p:nvSpPr>
            <p:cNvPr id="10745" name="Google Shape;10745;p66"/>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6"/>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6"/>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6"/>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6"/>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6"/>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6"/>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2" name="Google Shape;10752;p66"/>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6"/>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66"/>
          <p:cNvGrpSpPr/>
          <p:nvPr/>
        </p:nvGrpSpPr>
        <p:grpSpPr>
          <a:xfrm>
            <a:off x="2203197" y="2205419"/>
            <a:ext cx="314961" cy="361034"/>
            <a:chOff x="-49398750" y="2684600"/>
            <a:chExt cx="263875" cy="302475"/>
          </a:xfrm>
        </p:grpSpPr>
        <p:sp>
          <p:nvSpPr>
            <p:cNvPr id="10755" name="Google Shape;10755;p66"/>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6"/>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6"/>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6"/>
          <p:cNvGrpSpPr/>
          <p:nvPr/>
        </p:nvGrpSpPr>
        <p:grpSpPr>
          <a:xfrm>
            <a:off x="873121" y="2699684"/>
            <a:ext cx="314006" cy="359154"/>
            <a:chOff x="-47509225" y="1974175"/>
            <a:chExt cx="263075" cy="300900"/>
          </a:xfrm>
        </p:grpSpPr>
        <p:sp>
          <p:nvSpPr>
            <p:cNvPr id="10759" name="Google Shape;10759;p66"/>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6"/>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6"/>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6"/>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6"/>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6"/>
          <p:cNvGrpSpPr/>
          <p:nvPr/>
        </p:nvGrpSpPr>
        <p:grpSpPr>
          <a:xfrm>
            <a:off x="849622" y="3146218"/>
            <a:ext cx="361004" cy="357961"/>
            <a:chOff x="-47529700" y="2342000"/>
            <a:chExt cx="302450" cy="299900"/>
          </a:xfrm>
        </p:grpSpPr>
        <p:sp>
          <p:nvSpPr>
            <p:cNvPr id="10765" name="Google Shape;10765;p66"/>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6"/>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6"/>
          <p:cNvGrpSpPr/>
          <p:nvPr/>
        </p:nvGrpSpPr>
        <p:grpSpPr>
          <a:xfrm>
            <a:off x="851025" y="3645367"/>
            <a:ext cx="358199" cy="272648"/>
            <a:chOff x="-47527350" y="2747625"/>
            <a:chExt cx="300100" cy="228425"/>
          </a:xfrm>
        </p:grpSpPr>
        <p:sp>
          <p:nvSpPr>
            <p:cNvPr id="10768" name="Google Shape;10768;p66"/>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6"/>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6"/>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6"/>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6"/>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6"/>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4" name="Google Shape;10774;p66"/>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5" name="Google Shape;10775;p66"/>
          <p:cNvGrpSpPr/>
          <p:nvPr/>
        </p:nvGrpSpPr>
        <p:grpSpPr>
          <a:xfrm>
            <a:off x="3073924" y="3158422"/>
            <a:ext cx="358229" cy="314961"/>
            <a:chOff x="-45664625" y="2352225"/>
            <a:chExt cx="300125" cy="263875"/>
          </a:xfrm>
        </p:grpSpPr>
        <p:sp>
          <p:nvSpPr>
            <p:cNvPr id="10776" name="Google Shape;10776;p66"/>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6"/>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6"/>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6"/>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6"/>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6"/>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6"/>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6"/>
          <p:cNvGrpSpPr/>
          <p:nvPr/>
        </p:nvGrpSpPr>
        <p:grpSpPr>
          <a:xfrm>
            <a:off x="3073103" y="3592401"/>
            <a:ext cx="359870" cy="357573"/>
            <a:chOff x="-45665400" y="2703250"/>
            <a:chExt cx="301500" cy="299575"/>
          </a:xfrm>
        </p:grpSpPr>
        <p:sp>
          <p:nvSpPr>
            <p:cNvPr id="10784" name="Google Shape;10784;p66"/>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6"/>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6"/>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6"/>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6"/>
          <p:cNvGrpSpPr/>
          <p:nvPr/>
        </p:nvGrpSpPr>
        <p:grpSpPr>
          <a:xfrm>
            <a:off x="2174760" y="4033337"/>
            <a:ext cx="359154" cy="360109"/>
            <a:chOff x="-44528075" y="1982825"/>
            <a:chExt cx="300900" cy="301700"/>
          </a:xfrm>
        </p:grpSpPr>
        <p:sp>
          <p:nvSpPr>
            <p:cNvPr id="10789" name="Google Shape;10789;p66"/>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6"/>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6"/>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6"/>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6"/>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6"/>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6"/>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6" name="Google Shape;10796;p66"/>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7" name="Google Shape;10797;p66"/>
          <p:cNvGrpSpPr/>
          <p:nvPr/>
        </p:nvGrpSpPr>
        <p:grpSpPr>
          <a:xfrm>
            <a:off x="2625923" y="1758885"/>
            <a:ext cx="358199" cy="358229"/>
            <a:chOff x="-49048250" y="2316775"/>
            <a:chExt cx="300100" cy="300125"/>
          </a:xfrm>
        </p:grpSpPr>
        <p:sp>
          <p:nvSpPr>
            <p:cNvPr id="10798" name="Google Shape;10798;p66"/>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6"/>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6"/>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6"/>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2" name="Google Shape;10802;p66"/>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3" name="Google Shape;10803;p66"/>
          <p:cNvGrpSpPr/>
          <p:nvPr/>
        </p:nvGrpSpPr>
        <p:grpSpPr>
          <a:xfrm>
            <a:off x="1290494" y="2699684"/>
            <a:ext cx="360109" cy="358199"/>
            <a:chOff x="-47160325" y="1974175"/>
            <a:chExt cx="301700" cy="300100"/>
          </a:xfrm>
        </p:grpSpPr>
        <p:sp>
          <p:nvSpPr>
            <p:cNvPr id="10804" name="Google Shape;10804;p66"/>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6"/>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6"/>
          <p:cNvGrpSpPr/>
          <p:nvPr/>
        </p:nvGrpSpPr>
        <p:grpSpPr>
          <a:xfrm>
            <a:off x="1290971" y="3146218"/>
            <a:ext cx="359154" cy="359124"/>
            <a:chOff x="-47159525" y="2342000"/>
            <a:chExt cx="300900" cy="300875"/>
          </a:xfrm>
        </p:grpSpPr>
        <p:sp>
          <p:nvSpPr>
            <p:cNvPr id="10807" name="Google Shape;10807;p66"/>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6"/>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6"/>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6"/>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6"/>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66"/>
          <p:cNvGrpSpPr/>
          <p:nvPr/>
        </p:nvGrpSpPr>
        <p:grpSpPr>
          <a:xfrm>
            <a:off x="1291448" y="3603054"/>
            <a:ext cx="358199" cy="359154"/>
            <a:chOff x="-47157950" y="2712175"/>
            <a:chExt cx="300100" cy="300900"/>
          </a:xfrm>
        </p:grpSpPr>
        <p:sp>
          <p:nvSpPr>
            <p:cNvPr id="10813" name="Google Shape;10813;p66"/>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6"/>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6"/>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6"/>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6"/>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6"/>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6"/>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0" name="Google Shape;10820;p66"/>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1" name="Google Shape;10821;p66"/>
          <p:cNvGrpSpPr/>
          <p:nvPr/>
        </p:nvGrpSpPr>
        <p:grpSpPr>
          <a:xfrm>
            <a:off x="3535175" y="3135863"/>
            <a:ext cx="315886" cy="358199"/>
            <a:chOff x="-45278675" y="2333325"/>
            <a:chExt cx="264650" cy="300100"/>
          </a:xfrm>
        </p:grpSpPr>
        <p:sp>
          <p:nvSpPr>
            <p:cNvPr id="10822" name="Google Shape;10822;p66"/>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6"/>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6"/>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6"/>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66"/>
          <p:cNvGrpSpPr/>
          <p:nvPr/>
        </p:nvGrpSpPr>
        <p:grpSpPr>
          <a:xfrm>
            <a:off x="3545500" y="3590820"/>
            <a:ext cx="295237" cy="358229"/>
            <a:chOff x="-45270025" y="2701925"/>
            <a:chExt cx="247350" cy="300125"/>
          </a:xfrm>
        </p:grpSpPr>
        <p:sp>
          <p:nvSpPr>
            <p:cNvPr id="10827" name="Google Shape;10827;p66"/>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6"/>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6"/>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6"/>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1" name="Google Shape;10831;p66"/>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2" name="Google Shape;10832;p66"/>
          <p:cNvGrpSpPr/>
          <p:nvPr/>
        </p:nvGrpSpPr>
        <p:grpSpPr>
          <a:xfrm>
            <a:off x="2209567" y="1743737"/>
            <a:ext cx="307444" cy="366556"/>
            <a:chOff x="2209567" y="1972337"/>
            <a:chExt cx="307444" cy="366556"/>
          </a:xfrm>
        </p:grpSpPr>
        <p:sp>
          <p:nvSpPr>
            <p:cNvPr id="10833" name="Google Shape;10833;p66"/>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6"/>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6"/>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6" name="Google Shape;10836;p66"/>
            <p:cNvGrpSpPr/>
            <p:nvPr/>
          </p:nvGrpSpPr>
          <p:grpSpPr>
            <a:xfrm>
              <a:off x="2209567" y="2078266"/>
              <a:ext cx="307444" cy="260626"/>
              <a:chOff x="1636184" y="2959225"/>
              <a:chExt cx="232666" cy="197250"/>
            </a:xfrm>
          </p:grpSpPr>
          <p:sp>
            <p:nvSpPr>
              <p:cNvPr id="10837" name="Google Shape;10837;p66"/>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6"/>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6"/>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fr-FR"/>
              </a:p>
            </p:txBody>
          </p:sp>
          <p:sp>
            <p:nvSpPr>
              <p:cNvPr id="10840" name="Google Shape;10840;p66"/>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fr-FR"/>
              </a:p>
            </p:txBody>
          </p:sp>
        </p:grpSp>
      </p:grpSp>
      <p:grpSp>
        <p:nvGrpSpPr>
          <p:cNvPr id="10841" name="Google Shape;10841;p66"/>
          <p:cNvGrpSpPr/>
          <p:nvPr/>
        </p:nvGrpSpPr>
        <p:grpSpPr>
          <a:xfrm>
            <a:off x="3577265" y="2235011"/>
            <a:ext cx="258542" cy="365154"/>
            <a:chOff x="-47300587" y="123275"/>
            <a:chExt cx="190975" cy="269725"/>
          </a:xfrm>
        </p:grpSpPr>
        <p:sp>
          <p:nvSpPr>
            <p:cNvPr id="10842" name="Google Shape;10842;p66"/>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6"/>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6"/>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6"/>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6"/>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6"/>
          <p:cNvGrpSpPr/>
          <p:nvPr/>
        </p:nvGrpSpPr>
        <p:grpSpPr>
          <a:xfrm>
            <a:off x="4870788" y="1304201"/>
            <a:ext cx="342328" cy="339793"/>
            <a:chOff x="-13966675" y="1639700"/>
            <a:chExt cx="354450" cy="351825"/>
          </a:xfrm>
        </p:grpSpPr>
        <p:sp>
          <p:nvSpPr>
            <p:cNvPr id="10848" name="Google Shape;10848;p66"/>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6"/>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6"/>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6"/>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6"/>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3" name="Google Shape;10853;p66"/>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6"/>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5" name="Google Shape;10855;p66"/>
          <p:cNvGrpSpPr/>
          <p:nvPr/>
        </p:nvGrpSpPr>
        <p:grpSpPr>
          <a:xfrm>
            <a:off x="6667277" y="1303887"/>
            <a:ext cx="340034" cy="340420"/>
            <a:chOff x="-12199250" y="1662675"/>
            <a:chExt cx="352075" cy="352475"/>
          </a:xfrm>
        </p:grpSpPr>
        <p:sp>
          <p:nvSpPr>
            <p:cNvPr id="10856" name="Google Shape;10856;p66"/>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6"/>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6"/>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66"/>
          <p:cNvGrpSpPr/>
          <p:nvPr/>
        </p:nvGrpSpPr>
        <p:grpSpPr>
          <a:xfrm>
            <a:off x="6666130" y="1710754"/>
            <a:ext cx="342328" cy="342328"/>
            <a:chOff x="-12199250" y="2096250"/>
            <a:chExt cx="354450" cy="354450"/>
          </a:xfrm>
        </p:grpSpPr>
        <p:sp>
          <p:nvSpPr>
            <p:cNvPr id="10860" name="Google Shape;10860;p66"/>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6"/>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66"/>
          <p:cNvGrpSpPr/>
          <p:nvPr/>
        </p:nvGrpSpPr>
        <p:grpSpPr>
          <a:xfrm>
            <a:off x="6667277" y="2119708"/>
            <a:ext cx="340034" cy="341579"/>
            <a:chOff x="-12199250" y="2530225"/>
            <a:chExt cx="352075" cy="353675"/>
          </a:xfrm>
        </p:grpSpPr>
        <p:sp>
          <p:nvSpPr>
            <p:cNvPr id="10863" name="Google Shape;10863;p66"/>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6"/>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6"/>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6"/>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7" name="Google Shape;10867;p66"/>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8" name="Google Shape;10868;p66"/>
          <p:cNvGrpSpPr/>
          <p:nvPr/>
        </p:nvGrpSpPr>
        <p:grpSpPr>
          <a:xfrm>
            <a:off x="4870788" y="2959488"/>
            <a:ext cx="342328" cy="339310"/>
            <a:chOff x="-10462550" y="2057650"/>
            <a:chExt cx="354450" cy="351325"/>
          </a:xfrm>
        </p:grpSpPr>
        <p:sp>
          <p:nvSpPr>
            <p:cNvPr id="10869" name="Google Shape;10869;p66"/>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6"/>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1" name="Google Shape;10871;p66"/>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2" name="Google Shape;10872;p66"/>
          <p:cNvGrpSpPr/>
          <p:nvPr/>
        </p:nvGrpSpPr>
        <p:grpSpPr>
          <a:xfrm>
            <a:off x="6649772" y="2551051"/>
            <a:ext cx="375044" cy="340541"/>
            <a:chOff x="-8692750" y="1622100"/>
            <a:chExt cx="388325" cy="352600"/>
          </a:xfrm>
        </p:grpSpPr>
        <p:sp>
          <p:nvSpPr>
            <p:cNvPr id="10873" name="Google Shape;10873;p66"/>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6"/>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6"/>
          <p:cNvGrpSpPr/>
          <p:nvPr/>
        </p:nvGrpSpPr>
        <p:grpSpPr>
          <a:xfrm>
            <a:off x="5304253" y="1303307"/>
            <a:ext cx="341555" cy="341579"/>
            <a:chOff x="-13529550" y="1639425"/>
            <a:chExt cx="353650" cy="353675"/>
          </a:xfrm>
        </p:grpSpPr>
        <p:sp>
          <p:nvSpPr>
            <p:cNvPr id="10876" name="Google Shape;10876;p66"/>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6"/>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6"/>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6"/>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6"/>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6"/>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6"/>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6"/>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66"/>
          <p:cNvGrpSpPr/>
          <p:nvPr/>
        </p:nvGrpSpPr>
        <p:grpSpPr>
          <a:xfrm>
            <a:off x="5303106" y="1711889"/>
            <a:ext cx="343849" cy="340058"/>
            <a:chOff x="-13531925" y="2075775"/>
            <a:chExt cx="356025" cy="352100"/>
          </a:xfrm>
        </p:grpSpPr>
        <p:sp>
          <p:nvSpPr>
            <p:cNvPr id="10885" name="Google Shape;10885;p6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66"/>
          <p:cNvGrpSpPr/>
          <p:nvPr/>
        </p:nvGrpSpPr>
        <p:grpSpPr>
          <a:xfrm>
            <a:off x="5304627" y="2120094"/>
            <a:ext cx="340807" cy="340807"/>
            <a:chOff x="-13528775" y="2507400"/>
            <a:chExt cx="352875" cy="352875"/>
          </a:xfrm>
        </p:grpSpPr>
        <p:sp>
          <p:nvSpPr>
            <p:cNvPr id="10888" name="Google Shape;10888;p6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1" name="Google Shape;10891;p66"/>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6"/>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3" name="Google Shape;10893;p66"/>
          <p:cNvGrpSpPr/>
          <p:nvPr/>
        </p:nvGrpSpPr>
        <p:grpSpPr>
          <a:xfrm>
            <a:off x="7140133" y="2119708"/>
            <a:ext cx="308090" cy="341579"/>
            <a:chOff x="-11747150" y="2530225"/>
            <a:chExt cx="319000" cy="353675"/>
          </a:xfrm>
        </p:grpSpPr>
        <p:sp>
          <p:nvSpPr>
            <p:cNvPr id="10894" name="Google Shape;10894;p66"/>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6"/>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66"/>
          <p:cNvGrpSpPr/>
          <p:nvPr/>
        </p:nvGrpSpPr>
        <p:grpSpPr>
          <a:xfrm>
            <a:off x="5304627" y="2550919"/>
            <a:ext cx="340807" cy="340807"/>
            <a:chOff x="-10027775" y="1622900"/>
            <a:chExt cx="352875" cy="352875"/>
          </a:xfrm>
        </p:grpSpPr>
        <p:sp>
          <p:nvSpPr>
            <p:cNvPr id="10897" name="Google Shape;10897;p66"/>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6"/>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6"/>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6"/>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6"/>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6"/>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3" name="Google Shape;10903;p66"/>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4" name="Google Shape;10904;p66"/>
          <p:cNvGrpSpPr/>
          <p:nvPr/>
        </p:nvGrpSpPr>
        <p:grpSpPr>
          <a:xfrm>
            <a:off x="8031595" y="2576583"/>
            <a:ext cx="322553" cy="342328"/>
            <a:chOff x="-10019125" y="2490075"/>
            <a:chExt cx="333975" cy="354450"/>
          </a:xfrm>
        </p:grpSpPr>
        <p:sp>
          <p:nvSpPr>
            <p:cNvPr id="10905" name="Google Shape;10905;p66"/>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6"/>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6"/>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6"/>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6"/>
          <p:cNvGrpSpPr/>
          <p:nvPr/>
        </p:nvGrpSpPr>
        <p:grpSpPr>
          <a:xfrm>
            <a:off x="6661180" y="2957593"/>
            <a:ext cx="352227" cy="343100"/>
            <a:chOff x="-8684100" y="2032450"/>
            <a:chExt cx="364700" cy="355250"/>
          </a:xfrm>
        </p:grpSpPr>
        <p:sp>
          <p:nvSpPr>
            <p:cNvPr id="10910" name="Google Shape;10910;p66"/>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6"/>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6"/>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3" name="Google Shape;10913;p66"/>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4" name="Google Shape;10914;p66"/>
          <p:cNvGrpSpPr/>
          <p:nvPr/>
        </p:nvGrpSpPr>
        <p:grpSpPr>
          <a:xfrm>
            <a:off x="5752039" y="1711056"/>
            <a:ext cx="343849" cy="341724"/>
            <a:chOff x="-13095575" y="2073400"/>
            <a:chExt cx="356025" cy="353825"/>
          </a:xfrm>
        </p:grpSpPr>
        <p:sp>
          <p:nvSpPr>
            <p:cNvPr id="10915" name="Google Shape;10915;p66"/>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6"/>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6"/>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6"/>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6"/>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6"/>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6"/>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6"/>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3" name="Google Shape;10923;p66"/>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4" name="Google Shape;10924;p66"/>
          <p:cNvGrpSpPr/>
          <p:nvPr/>
        </p:nvGrpSpPr>
        <p:grpSpPr>
          <a:xfrm>
            <a:off x="7576787" y="1302885"/>
            <a:ext cx="343100" cy="342424"/>
            <a:chOff x="-11332875" y="1660700"/>
            <a:chExt cx="355250" cy="354550"/>
          </a:xfrm>
        </p:grpSpPr>
        <p:sp>
          <p:nvSpPr>
            <p:cNvPr id="10925" name="Google Shape;10925;p66"/>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6"/>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6"/>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6"/>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9" name="Google Shape;10929;p66"/>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6"/>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1" name="Google Shape;10931;p66"/>
          <p:cNvGrpSpPr/>
          <p:nvPr/>
        </p:nvGrpSpPr>
        <p:grpSpPr>
          <a:xfrm>
            <a:off x="5774096" y="2549397"/>
            <a:ext cx="299736" cy="343849"/>
            <a:chOff x="-9570950" y="1622100"/>
            <a:chExt cx="310350" cy="356025"/>
          </a:xfrm>
        </p:grpSpPr>
        <p:sp>
          <p:nvSpPr>
            <p:cNvPr id="10932" name="Google Shape;10932;p66"/>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6"/>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66"/>
          <p:cNvGrpSpPr/>
          <p:nvPr/>
        </p:nvGrpSpPr>
        <p:grpSpPr>
          <a:xfrm>
            <a:off x="5752800" y="2958353"/>
            <a:ext cx="342328" cy="341579"/>
            <a:chOff x="-9594575" y="2056875"/>
            <a:chExt cx="354450" cy="353675"/>
          </a:xfrm>
        </p:grpSpPr>
        <p:sp>
          <p:nvSpPr>
            <p:cNvPr id="10935" name="Google Shape;10935;p66"/>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6"/>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6"/>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8" name="Google Shape;10938;p66"/>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9" name="Google Shape;10939;p66"/>
          <p:cNvGrpSpPr/>
          <p:nvPr/>
        </p:nvGrpSpPr>
        <p:grpSpPr>
          <a:xfrm>
            <a:off x="6208482" y="1303693"/>
            <a:ext cx="342328" cy="340807"/>
            <a:chOff x="-12661600" y="1640225"/>
            <a:chExt cx="354450" cy="352875"/>
          </a:xfrm>
        </p:grpSpPr>
        <p:sp>
          <p:nvSpPr>
            <p:cNvPr id="10940" name="Google Shape;10940;p66"/>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6"/>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6"/>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6"/>
          <p:cNvGrpSpPr/>
          <p:nvPr/>
        </p:nvGrpSpPr>
        <p:grpSpPr>
          <a:xfrm>
            <a:off x="6208857" y="1732231"/>
            <a:ext cx="341579" cy="299374"/>
            <a:chOff x="-12660025" y="2096250"/>
            <a:chExt cx="353675" cy="309975"/>
          </a:xfrm>
        </p:grpSpPr>
        <p:sp>
          <p:nvSpPr>
            <p:cNvPr id="10944" name="Google Shape;10944;p66"/>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6"/>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6"/>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6"/>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6"/>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6"/>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6"/>
          <p:cNvGrpSpPr/>
          <p:nvPr/>
        </p:nvGrpSpPr>
        <p:grpSpPr>
          <a:xfrm>
            <a:off x="6207335" y="2119527"/>
            <a:ext cx="344622" cy="341941"/>
            <a:chOff x="-12663175" y="2506800"/>
            <a:chExt cx="356825" cy="354050"/>
          </a:xfrm>
        </p:grpSpPr>
        <p:sp>
          <p:nvSpPr>
            <p:cNvPr id="10951" name="Google Shape;10951;p66"/>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6"/>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6"/>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6"/>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66"/>
          <p:cNvGrpSpPr/>
          <p:nvPr/>
        </p:nvGrpSpPr>
        <p:grpSpPr>
          <a:xfrm>
            <a:off x="8022468" y="1303307"/>
            <a:ext cx="340807" cy="341579"/>
            <a:chOff x="-10896525" y="1663050"/>
            <a:chExt cx="352875" cy="353675"/>
          </a:xfrm>
        </p:grpSpPr>
        <p:sp>
          <p:nvSpPr>
            <p:cNvPr id="10956" name="Google Shape;10956;p66"/>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6"/>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66"/>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66"/>
          <p:cNvGrpSpPr/>
          <p:nvPr/>
        </p:nvGrpSpPr>
        <p:grpSpPr>
          <a:xfrm>
            <a:off x="8022082" y="2130742"/>
            <a:ext cx="341579" cy="319511"/>
            <a:chOff x="-10898100" y="2542050"/>
            <a:chExt cx="353675" cy="330825"/>
          </a:xfrm>
        </p:grpSpPr>
        <p:sp>
          <p:nvSpPr>
            <p:cNvPr id="10960" name="Google Shape;10960;p66"/>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6"/>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6"/>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6"/>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6"/>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6"/>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66"/>
          <p:cNvGrpSpPr/>
          <p:nvPr/>
        </p:nvGrpSpPr>
        <p:grpSpPr>
          <a:xfrm>
            <a:off x="6209617" y="2551607"/>
            <a:ext cx="340058" cy="339430"/>
            <a:chOff x="-9157450" y="1622750"/>
            <a:chExt cx="352100" cy="351450"/>
          </a:xfrm>
        </p:grpSpPr>
        <p:sp>
          <p:nvSpPr>
            <p:cNvPr id="10967" name="Google Shape;10967;p6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6"/>
          <p:cNvGrpSpPr/>
          <p:nvPr/>
        </p:nvGrpSpPr>
        <p:grpSpPr>
          <a:xfrm>
            <a:off x="6247658" y="2959874"/>
            <a:ext cx="263977" cy="338537"/>
            <a:chOff x="-9119650" y="2056875"/>
            <a:chExt cx="273325" cy="350525"/>
          </a:xfrm>
        </p:grpSpPr>
        <p:sp>
          <p:nvSpPr>
            <p:cNvPr id="10970" name="Google Shape;10970;p66"/>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6"/>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2" name="Google Shape;10972;p66"/>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6"/>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4" name="Google Shape;10974;p66"/>
          <p:cNvGrpSpPr/>
          <p:nvPr/>
        </p:nvGrpSpPr>
        <p:grpSpPr>
          <a:xfrm>
            <a:off x="7576790" y="2989279"/>
            <a:ext cx="343094" cy="341569"/>
            <a:chOff x="6001575" y="3119050"/>
            <a:chExt cx="315025" cy="313625"/>
          </a:xfrm>
        </p:grpSpPr>
        <p:sp>
          <p:nvSpPr>
            <p:cNvPr id="10975" name="Google Shape;10975;p66"/>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6"/>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80"/>
        <p:cNvGrpSpPr/>
        <p:nvPr/>
      </p:nvGrpSpPr>
      <p:grpSpPr>
        <a:xfrm>
          <a:off x="0" y="0"/>
          <a:ext cx="0" cy="0"/>
          <a:chOff x="0" y="0"/>
          <a:chExt cx="0" cy="0"/>
        </a:xfrm>
      </p:grpSpPr>
      <p:sp>
        <p:nvSpPr>
          <p:cNvPr id="10981" name="Google Shape;10981;p67"/>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2" name="Google Shape;10982;p67"/>
          <p:cNvGrpSpPr/>
          <p:nvPr/>
        </p:nvGrpSpPr>
        <p:grpSpPr>
          <a:xfrm>
            <a:off x="829227" y="2273195"/>
            <a:ext cx="476329" cy="476213"/>
            <a:chOff x="-21298675" y="2414425"/>
            <a:chExt cx="306400" cy="306325"/>
          </a:xfrm>
        </p:grpSpPr>
        <p:sp>
          <p:nvSpPr>
            <p:cNvPr id="10983" name="Google Shape;10983;p67"/>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7"/>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7"/>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67"/>
          <p:cNvGrpSpPr/>
          <p:nvPr/>
        </p:nvGrpSpPr>
        <p:grpSpPr>
          <a:xfrm>
            <a:off x="828605" y="2865128"/>
            <a:ext cx="477573" cy="445432"/>
            <a:chOff x="-21299475" y="2798025"/>
            <a:chExt cx="307200" cy="286525"/>
          </a:xfrm>
        </p:grpSpPr>
        <p:sp>
          <p:nvSpPr>
            <p:cNvPr id="10987" name="Google Shape;10987;p67"/>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7"/>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7"/>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7"/>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7"/>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7"/>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7"/>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7"/>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7"/>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7"/>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7"/>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7"/>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9" name="Google Shape;10999;p67"/>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7"/>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7"/>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2" name="Google Shape;11002;p67"/>
          <p:cNvGrpSpPr/>
          <p:nvPr/>
        </p:nvGrpSpPr>
        <p:grpSpPr>
          <a:xfrm>
            <a:off x="6697960" y="1688917"/>
            <a:ext cx="413912" cy="472676"/>
            <a:chOff x="-17545650" y="2051350"/>
            <a:chExt cx="266250" cy="304050"/>
          </a:xfrm>
        </p:grpSpPr>
        <p:sp>
          <p:nvSpPr>
            <p:cNvPr id="11003" name="Google Shape;11003;p67"/>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7"/>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7"/>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7"/>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7" name="Google Shape;11007;p67"/>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8" name="Google Shape;11008;p67"/>
          <p:cNvGrpSpPr/>
          <p:nvPr/>
        </p:nvGrpSpPr>
        <p:grpSpPr>
          <a:xfrm>
            <a:off x="6668578" y="2865574"/>
            <a:ext cx="472676" cy="444538"/>
            <a:chOff x="-17565350" y="2809825"/>
            <a:chExt cx="304050" cy="285950"/>
          </a:xfrm>
        </p:grpSpPr>
        <p:sp>
          <p:nvSpPr>
            <p:cNvPr id="11009" name="Google Shape;11009;p67"/>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7"/>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7"/>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7"/>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7"/>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4" name="Google Shape;11014;p67"/>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7"/>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7"/>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7" name="Google Shape;11017;p67"/>
          <p:cNvGrpSpPr/>
          <p:nvPr/>
        </p:nvGrpSpPr>
        <p:grpSpPr>
          <a:xfrm>
            <a:off x="1441487" y="2850904"/>
            <a:ext cx="416283" cy="473881"/>
            <a:chOff x="-20904875" y="2788575"/>
            <a:chExt cx="267775" cy="304825"/>
          </a:xfrm>
        </p:grpSpPr>
        <p:sp>
          <p:nvSpPr>
            <p:cNvPr id="11018" name="Google Shape;11018;p67"/>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7"/>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67"/>
          <p:cNvGrpSpPr/>
          <p:nvPr/>
        </p:nvGrpSpPr>
        <p:grpSpPr>
          <a:xfrm>
            <a:off x="4381902" y="2275564"/>
            <a:ext cx="360045" cy="471471"/>
            <a:chOff x="-19006700" y="2434925"/>
            <a:chExt cx="231600" cy="303275"/>
          </a:xfrm>
        </p:grpSpPr>
        <p:sp>
          <p:nvSpPr>
            <p:cNvPr id="11021" name="Google Shape;11021;p67"/>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7"/>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7"/>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7"/>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5" name="Google Shape;11025;p67"/>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7"/>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7" name="Google Shape;11027;p67"/>
          <p:cNvGrpSpPr/>
          <p:nvPr/>
        </p:nvGrpSpPr>
        <p:grpSpPr>
          <a:xfrm>
            <a:off x="7260501" y="2289051"/>
            <a:ext cx="473881" cy="444499"/>
            <a:chOff x="-17190425" y="2435725"/>
            <a:chExt cx="304825" cy="285925"/>
          </a:xfrm>
        </p:grpSpPr>
        <p:sp>
          <p:nvSpPr>
            <p:cNvPr id="11028" name="Google Shape;11028;p67"/>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7"/>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7"/>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67"/>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67"/>
          <p:cNvGrpSpPr/>
          <p:nvPr/>
        </p:nvGrpSpPr>
        <p:grpSpPr>
          <a:xfrm>
            <a:off x="4915227" y="3444650"/>
            <a:ext cx="476329" cy="475086"/>
            <a:chOff x="-15719925" y="2416825"/>
            <a:chExt cx="306400" cy="305600"/>
          </a:xfrm>
        </p:grpSpPr>
        <p:sp>
          <p:nvSpPr>
            <p:cNvPr id="11033" name="Google Shape;11033;p67"/>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7"/>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7"/>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6" name="Google Shape;11036;p67"/>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7"/>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8" name="Google Shape;11038;p67"/>
          <p:cNvGrpSpPr/>
          <p:nvPr/>
        </p:nvGrpSpPr>
        <p:grpSpPr>
          <a:xfrm>
            <a:off x="2001521" y="2851506"/>
            <a:ext cx="479983" cy="472676"/>
            <a:chOff x="-20550425" y="2789350"/>
            <a:chExt cx="308750" cy="304050"/>
          </a:xfrm>
        </p:grpSpPr>
        <p:sp>
          <p:nvSpPr>
            <p:cNvPr id="11039" name="Google Shape;11039;p67"/>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7"/>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67"/>
          <p:cNvGrpSpPr/>
          <p:nvPr/>
        </p:nvGrpSpPr>
        <p:grpSpPr>
          <a:xfrm>
            <a:off x="4916888" y="1688158"/>
            <a:ext cx="473920" cy="474192"/>
            <a:chOff x="-18666450" y="2059825"/>
            <a:chExt cx="304850" cy="305025"/>
          </a:xfrm>
        </p:grpSpPr>
        <p:sp>
          <p:nvSpPr>
            <p:cNvPr id="11042" name="Google Shape;11042;p67"/>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7"/>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67"/>
          <p:cNvGrpSpPr/>
          <p:nvPr/>
        </p:nvGrpSpPr>
        <p:grpSpPr>
          <a:xfrm>
            <a:off x="4916286" y="2275584"/>
            <a:ext cx="475125" cy="471432"/>
            <a:chOff x="-18668025" y="2435725"/>
            <a:chExt cx="305625" cy="303250"/>
          </a:xfrm>
        </p:grpSpPr>
        <p:sp>
          <p:nvSpPr>
            <p:cNvPr id="11045" name="Google Shape;11045;p67"/>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7"/>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67"/>
          <p:cNvGrpSpPr/>
          <p:nvPr/>
        </p:nvGrpSpPr>
        <p:grpSpPr>
          <a:xfrm>
            <a:off x="4915683" y="2850902"/>
            <a:ext cx="476329" cy="473881"/>
            <a:chOff x="-18668800" y="2807475"/>
            <a:chExt cx="306400" cy="304825"/>
          </a:xfrm>
        </p:grpSpPr>
        <p:sp>
          <p:nvSpPr>
            <p:cNvPr id="11048" name="Google Shape;11048;p67"/>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7"/>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7"/>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7"/>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7"/>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7"/>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7"/>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7"/>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7"/>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67"/>
          <p:cNvGrpSpPr/>
          <p:nvPr/>
        </p:nvGrpSpPr>
        <p:grpSpPr>
          <a:xfrm>
            <a:off x="7869652" y="1687693"/>
            <a:ext cx="416361" cy="475125"/>
            <a:chOff x="-16798200" y="2050575"/>
            <a:chExt cx="267825" cy="305625"/>
          </a:xfrm>
        </p:grpSpPr>
        <p:sp>
          <p:nvSpPr>
            <p:cNvPr id="11058" name="Google Shape;11058;p67"/>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7"/>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7"/>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67"/>
          <p:cNvGrpSpPr/>
          <p:nvPr/>
        </p:nvGrpSpPr>
        <p:grpSpPr>
          <a:xfrm>
            <a:off x="7840270" y="2852127"/>
            <a:ext cx="475125" cy="471432"/>
            <a:chOff x="-16817100" y="2801175"/>
            <a:chExt cx="305625" cy="303250"/>
          </a:xfrm>
        </p:grpSpPr>
        <p:sp>
          <p:nvSpPr>
            <p:cNvPr id="11062" name="Google Shape;11062;p67"/>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7"/>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7"/>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7"/>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7"/>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7"/>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7"/>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7"/>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7"/>
          <p:cNvGrpSpPr/>
          <p:nvPr/>
        </p:nvGrpSpPr>
        <p:grpSpPr>
          <a:xfrm>
            <a:off x="7247390" y="3444614"/>
            <a:ext cx="476329" cy="475125"/>
            <a:chOff x="-15717575" y="2786200"/>
            <a:chExt cx="306400" cy="305625"/>
          </a:xfrm>
        </p:grpSpPr>
        <p:sp>
          <p:nvSpPr>
            <p:cNvPr id="11071" name="Google Shape;11071;p67"/>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7"/>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7"/>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7"/>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7"/>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7"/>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7"/>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67"/>
          <p:cNvGrpSpPr/>
          <p:nvPr/>
        </p:nvGrpSpPr>
        <p:grpSpPr>
          <a:xfrm>
            <a:off x="2584963" y="1688296"/>
            <a:ext cx="475125" cy="473920"/>
            <a:chOff x="-20173175" y="2038750"/>
            <a:chExt cx="305625" cy="304850"/>
          </a:xfrm>
        </p:grpSpPr>
        <p:sp>
          <p:nvSpPr>
            <p:cNvPr id="11079" name="Google Shape;11079;p67"/>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7"/>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1" name="Google Shape;11081;p67"/>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2" name="Google Shape;11082;p67"/>
          <p:cNvGrpSpPr/>
          <p:nvPr/>
        </p:nvGrpSpPr>
        <p:grpSpPr>
          <a:xfrm>
            <a:off x="2586187" y="2850282"/>
            <a:ext cx="472676" cy="475125"/>
            <a:chOff x="-20173175" y="2787775"/>
            <a:chExt cx="304050" cy="305625"/>
          </a:xfrm>
        </p:grpSpPr>
        <p:sp>
          <p:nvSpPr>
            <p:cNvPr id="11083" name="Google Shape;11083;p67"/>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7"/>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7"/>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7"/>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7"/>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7"/>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7"/>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67"/>
          <p:cNvGrpSpPr/>
          <p:nvPr/>
        </p:nvGrpSpPr>
        <p:grpSpPr>
          <a:xfrm>
            <a:off x="5511171" y="2275564"/>
            <a:ext cx="473881" cy="471471"/>
            <a:chOff x="-18294675" y="2434925"/>
            <a:chExt cx="304825" cy="303275"/>
          </a:xfrm>
        </p:grpSpPr>
        <p:sp>
          <p:nvSpPr>
            <p:cNvPr id="11091" name="Google Shape;11091;p67"/>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7"/>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7"/>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7"/>
          <p:cNvGrpSpPr/>
          <p:nvPr/>
        </p:nvGrpSpPr>
        <p:grpSpPr>
          <a:xfrm>
            <a:off x="5567487" y="2852107"/>
            <a:ext cx="361250" cy="471471"/>
            <a:chOff x="-18258450" y="2809825"/>
            <a:chExt cx="232375" cy="303275"/>
          </a:xfrm>
        </p:grpSpPr>
        <p:sp>
          <p:nvSpPr>
            <p:cNvPr id="11095" name="Google Shape;11095;p67"/>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7"/>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7"/>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8" name="Google Shape;11098;p67"/>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9" name="Google Shape;11099;p67"/>
          <p:cNvGrpSpPr/>
          <p:nvPr/>
        </p:nvGrpSpPr>
        <p:grpSpPr>
          <a:xfrm>
            <a:off x="3777686" y="3445233"/>
            <a:ext cx="415117" cy="473920"/>
            <a:chOff x="-16422500" y="2425450"/>
            <a:chExt cx="267025" cy="304850"/>
          </a:xfrm>
        </p:grpSpPr>
        <p:sp>
          <p:nvSpPr>
            <p:cNvPr id="11100" name="Google Shape;11100;p67"/>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7"/>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7"/>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67"/>
          <p:cNvGrpSpPr/>
          <p:nvPr/>
        </p:nvGrpSpPr>
        <p:grpSpPr>
          <a:xfrm>
            <a:off x="6080447" y="3445838"/>
            <a:ext cx="473920" cy="472676"/>
            <a:chOff x="-16442200" y="2801175"/>
            <a:chExt cx="304850" cy="304050"/>
          </a:xfrm>
        </p:grpSpPr>
        <p:sp>
          <p:nvSpPr>
            <p:cNvPr id="11104" name="Google Shape;11104;p67"/>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7"/>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7"/>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7" name="Google Shape;11107;p67"/>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7"/>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67"/>
          <p:cNvGrpSpPr/>
          <p:nvPr/>
        </p:nvGrpSpPr>
        <p:grpSpPr>
          <a:xfrm>
            <a:off x="3156161" y="2276343"/>
            <a:ext cx="481265" cy="469917"/>
            <a:chOff x="-19802200" y="2416025"/>
            <a:chExt cx="309575" cy="302275"/>
          </a:xfrm>
        </p:grpSpPr>
        <p:sp>
          <p:nvSpPr>
            <p:cNvPr id="11110" name="Google Shape;11110;p67"/>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7"/>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7"/>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7"/>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7"/>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67"/>
          <p:cNvGrpSpPr/>
          <p:nvPr/>
        </p:nvGrpSpPr>
        <p:grpSpPr>
          <a:xfrm>
            <a:off x="3159232" y="2851506"/>
            <a:ext cx="475125" cy="472676"/>
            <a:chOff x="-19801400" y="2788575"/>
            <a:chExt cx="305625" cy="304050"/>
          </a:xfrm>
        </p:grpSpPr>
        <p:sp>
          <p:nvSpPr>
            <p:cNvPr id="11116" name="Google Shape;11116;p67"/>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7"/>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7"/>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7"/>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7"/>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7"/>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7"/>
          <p:cNvGrpSpPr/>
          <p:nvPr/>
        </p:nvGrpSpPr>
        <p:grpSpPr>
          <a:xfrm>
            <a:off x="6114308" y="1688916"/>
            <a:ext cx="422463" cy="472676"/>
            <a:chOff x="-17903225" y="2060800"/>
            <a:chExt cx="271750" cy="304050"/>
          </a:xfrm>
        </p:grpSpPr>
        <p:sp>
          <p:nvSpPr>
            <p:cNvPr id="11123" name="Google Shape;11123;p67"/>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7"/>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7"/>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67"/>
          <p:cNvGrpSpPr/>
          <p:nvPr/>
        </p:nvGrpSpPr>
        <p:grpSpPr>
          <a:xfrm>
            <a:off x="6088599" y="2274962"/>
            <a:ext cx="473881" cy="472676"/>
            <a:chOff x="-17918975" y="2435725"/>
            <a:chExt cx="304825" cy="304050"/>
          </a:xfrm>
        </p:grpSpPr>
        <p:sp>
          <p:nvSpPr>
            <p:cNvPr id="11127" name="Google Shape;11127;p67"/>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7"/>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67"/>
          <p:cNvGrpSpPr/>
          <p:nvPr/>
        </p:nvGrpSpPr>
        <p:grpSpPr>
          <a:xfrm>
            <a:off x="6117359" y="2852729"/>
            <a:ext cx="416361" cy="470228"/>
            <a:chOff x="-17899300" y="2810625"/>
            <a:chExt cx="267825" cy="302475"/>
          </a:xfrm>
        </p:grpSpPr>
        <p:sp>
          <p:nvSpPr>
            <p:cNvPr id="11130" name="Google Shape;11130;p67"/>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7"/>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7"/>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67"/>
          <p:cNvGrpSpPr/>
          <p:nvPr/>
        </p:nvGrpSpPr>
        <p:grpSpPr>
          <a:xfrm>
            <a:off x="2023212" y="3461166"/>
            <a:ext cx="472676" cy="442089"/>
            <a:chOff x="-16066500" y="2060800"/>
            <a:chExt cx="304050" cy="284375"/>
          </a:xfrm>
        </p:grpSpPr>
        <p:sp>
          <p:nvSpPr>
            <p:cNvPr id="11134" name="Google Shape;11134;p67"/>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7"/>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7"/>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7"/>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7"/>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9" name="Google Shape;11139;p67"/>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7"/>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7"/>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67"/>
          <p:cNvGrpSpPr/>
          <p:nvPr/>
        </p:nvGrpSpPr>
        <p:grpSpPr>
          <a:xfrm>
            <a:off x="7907919" y="2297751"/>
            <a:ext cx="368362" cy="419314"/>
            <a:chOff x="4995050" y="3245650"/>
            <a:chExt cx="236950" cy="269725"/>
          </a:xfrm>
        </p:grpSpPr>
        <p:sp>
          <p:nvSpPr>
            <p:cNvPr id="11143" name="Google Shape;11143;p67"/>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7"/>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7"/>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6" name="Google Shape;11146;p67"/>
            <p:cNvGrpSpPr/>
            <p:nvPr/>
          </p:nvGrpSpPr>
          <p:grpSpPr>
            <a:xfrm>
              <a:off x="4995050" y="3245650"/>
              <a:ext cx="236950" cy="269725"/>
              <a:chOff x="4995050" y="3245650"/>
              <a:chExt cx="236950" cy="269725"/>
            </a:xfrm>
          </p:grpSpPr>
          <p:sp>
            <p:nvSpPr>
              <p:cNvPr id="11147" name="Google Shape;11147;p67"/>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7"/>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9" name="Google Shape;11149;p67"/>
          <p:cNvGrpSpPr/>
          <p:nvPr/>
        </p:nvGrpSpPr>
        <p:grpSpPr>
          <a:xfrm>
            <a:off x="5507712" y="1689744"/>
            <a:ext cx="483749" cy="481292"/>
            <a:chOff x="4724650" y="2885700"/>
            <a:chExt cx="270750" cy="269375"/>
          </a:xfrm>
        </p:grpSpPr>
        <p:sp>
          <p:nvSpPr>
            <p:cNvPr id="11150" name="Google Shape;11150;p67"/>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7"/>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7"/>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7"/>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7"/>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7"/>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7"/>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7"/>
          <p:cNvGrpSpPr/>
          <p:nvPr/>
        </p:nvGrpSpPr>
        <p:grpSpPr>
          <a:xfrm>
            <a:off x="4374817" y="1683870"/>
            <a:ext cx="389425" cy="467822"/>
            <a:chOff x="4459350" y="2882125"/>
            <a:chExt cx="228375" cy="274350"/>
          </a:xfrm>
        </p:grpSpPr>
        <p:sp>
          <p:nvSpPr>
            <p:cNvPr id="11158" name="Google Shape;11158;p67"/>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7"/>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7"/>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7"/>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7"/>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fr-FR"/>
            </a:p>
          </p:txBody>
        </p:sp>
        <p:sp>
          <p:nvSpPr>
            <p:cNvPr id="11163" name="Google Shape;11163;p67"/>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fr-FR"/>
            </a:p>
          </p:txBody>
        </p:sp>
      </p:grpSp>
      <p:sp>
        <p:nvSpPr>
          <p:cNvPr id="11164" name="Google Shape;11164;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32"/>
          <p:cNvSpPr txBox="1">
            <a:spLocks noGrp="1"/>
          </p:cNvSpPr>
          <p:nvPr>
            <p:ph type="title"/>
          </p:nvPr>
        </p:nvSpPr>
        <p:spPr>
          <a:xfrm>
            <a:off x="4956375" y="2206350"/>
            <a:ext cx="3472500" cy="171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DISEASE AND ITS SYMPTOMS</a:t>
            </a:r>
            <a:endParaRPr/>
          </a:p>
        </p:txBody>
      </p:sp>
      <p:sp>
        <p:nvSpPr>
          <p:cNvPr id="450" name="Google Shape;450;p32"/>
          <p:cNvSpPr txBox="1">
            <a:spLocks noGrp="1"/>
          </p:cNvSpPr>
          <p:nvPr>
            <p:ph type="title" idx="2"/>
          </p:nvPr>
        </p:nvSpPr>
        <p:spPr>
          <a:xfrm>
            <a:off x="4956375" y="1413213"/>
            <a:ext cx="1117500" cy="79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grpSp>
        <p:nvGrpSpPr>
          <p:cNvPr id="451" name="Google Shape;451;p32"/>
          <p:cNvGrpSpPr/>
          <p:nvPr/>
        </p:nvGrpSpPr>
        <p:grpSpPr>
          <a:xfrm>
            <a:off x="1003559" y="535004"/>
            <a:ext cx="3620734" cy="3717642"/>
            <a:chOff x="1010119" y="576873"/>
            <a:chExt cx="3567578" cy="3663062"/>
          </a:xfrm>
        </p:grpSpPr>
        <p:grpSp>
          <p:nvGrpSpPr>
            <p:cNvPr id="452" name="Google Shape;452;p32"/>
            <p:cNvGrpSpPr/>
            <p:nvPr/>
          </p:nvGrpSpPr>
          <p:grpSpPr>
            <a:xfrm>
              <a:off x="2038825" y="1936466"/>
              <a:ext cx="2538872" cy="2303469"/>
              <a:chOff x="959290" y="1278023"/>
              <a:chExt cx="3208077" cy="2910626"/>
            </a:xfrm>
          </p:grpSpPr>
          <p:sp>
            <p:nvSpPr>
              <p:cNvPr id="453" name="Google Shape;453;p32"/>
              <p:cNvSpPr/>
              <p:nvPr/>
            </p:nvSpPr>
            <p:spPr>
              <a:xfrm>
                <a:off x="959290" y="1278023"/>
                <a:ext cx="3208077" cy="2910618"/>
              </a:xfrm>
              <a:custGeom>
                <a:avLst/>
                <a:gdLst/>
                <a:ahLst/>
                <a:cxnLst/>
                <a:rect l="l" t="t" r="r" b="b"/>
                <a:pathLst>
                  <a:path w="23371" h="21204" extrusionOk="0">
                    <a:moveTo>
                      <a:pt x="8986" y="1"/>
                    </a:moveTo>
                    <a:cubicBezTo>
                      <a:pt x="8986" y="1"/>
                      <a:pt x="9291" y="2094"/>
                      <a:pt x="8986" y="2270"/>
                    </a:cubicBezTo>
                    <a:cubicBezTo>
                      <a:pt x="8678" y="2433"/>
                      <a:pt x="6782" y="3716"/>
                      <a:pt x="6135" y="3979"/>
                    </a:cubicBezTo>
                    <a:cubicBezTo>
                      <a:pt x="5478" y="4242"/>
                      <a:pt x="3385" y="4758"/>
                      <a:pt x="1710" y="6488"/>
                    </a:cubicBezTo>
                    <a:cubicBezTo>
                      <a:pt x="492" y="7748"/>
                      <a:pt x="582" y="11647"/>
                      <a:pt x="668" y="12087"/>
                    </a:cubicBezTo>
                    <a:cubicBezTo>
                      <a:pt x="624" y="12526"/>
                      <a:pt x="789" y="17719"/>
                      <a:pt x="537" y="18377"/>
                    </a:cubicBezTo>
                    <a:cubicBezTo>
                      <a:pt x="253" y="19155"/>
                      <a:pt x="87" y="20128"/>
                      <a:pt x="0" y="21204"/>
                    </a:cubicBezTo>
                    <a:lnTo>
                      <a:pt x="4097" y="21204"/>
                    </a:lnTo>
                    <a:cubicBezTo>
                      <a:pt x="4121" y="20457"/>
                      <a:pt x="4108" y="19865"/>
                      <a:pt x="4066" y="19647"/>
                    </a:cubicBezTo>
                    <a:cubicBezTo>
                      <a:pt x="3890" y="18858"/>
                      <a:pt x="4789" y="15550"/>
                      <a:pt x="4855" y="14246"/>
                    </a:cubicBezTo>
                    <a:cubicBezTo>
                      <a:pt x="5370" y="15111"/>
                      <a:pt x="5938" y="20076"/>
                      <a:pt x="5938" y="20775"/>
                    </a:cubicBezTo>
                    <a:cubicBezTo>
                      <a:pt x="5938" y="20851"/>
                      <a:pt x="5928" y="20996"/>
                      <a:pt x="5896" y="21204"/>
                    </a:cubicBezTo>
                    <a:lnTo>
                      <a:pt x="17477" y="21204"/>
                    </a:lnTo>
                    <a:cubicBezTo>
                      <a:pt x="17443" y="20996"/>
                      <a:pt x="17433" y="20851"/>
                      <a:pt x="17433" y="20775"/>
                    </a:cubicBezTo>
                    <a:cubicBezTo>
                      <a:pt x="17433" y="20076"/>
                      <a:pt x="18003" y="15111"/>
                      <a:pt x="18519" y="14246"/>
                    </a:cubicBezTo>
                    <a:cubicBezTo>
                      <a:pt x="18584" y="15550"/>
                      <a:pt x="19481" y="18858"/>
                      <a:pt x="19308" y="19647"/>
                    </a:cubicBezTo>
                    <a:cubicBezTo>
                      <a:pt x="19263" y="19865"/>
                      <a:pt x="19252" y="20457"/>
                      <a:pt x="19273" y="21204"/>
                    </a:cubicBezTo>
                    <a:lnTo>
                      <a:pt x="23370" y="21204"/>
                    </a:lnTo>
                    <a:cubicBezTo>
                      <a:pt x="23294" y="20128"/>
                      <a:pt x="23121" y="19155"/>
                      <a:pt x="22834" y="18377"/>
                    </a:cubicBezTo>
                    <a:cubicBezTo>
                      <a:pt x="22595" y="17719"/>
                      <a:pt x="22747" y="12526"/>
                      <a:pt x="22703" y="12087"/>
                    </a:cubicBezTo>
                    <a:cubicBezTo>
                      <a:pt x="22792" y="11647"/>
                      <a:pt x="22879" y="7748"/>
                      <a:pt x="21661" y="6488"/>
                    </a:cubicBezTo>
                    <a:cubicBezTo>
                      <a:pt x="19986" y="4758"/>
                      <a:pt x="17893" y="4242"/>
                      <a:pt x="17235" y="3979"/>
                    </a:cubicBezTo>
                    <a:cubicBezTo>
                      <a:pt x="16578" y="3716"/>
                      <a:pt x="14692" y="2433"/>
                      <a:pt x="14387" y="2270"/>
                    </a:cubicBezTo>
                    <a:cubicBezTo>
                      <a:pt x="14080" y="2094"/>
                      <a:pt x="14387" y="1"/>
                      <a:pt x="14387" y="1"/>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1461409" y="3211991"/>
                <a:ext cx="313107" cy="976658"/>
              </a:xfrm>
              <a:custGeom>
                <a:avLst/>
                <a:gdLst/>
                <a:ahLst/>
                <a:cxnLst/>
                <a:rect l="l" t="t" r="r" b="b"/>
                <a:pathLst>
                  <a:path w="2281" h="7115" extrusionOk="0">
                    <a:moveTo>
                      <a:pt x="1042" y="1"/>
                    </a:moveTo>
                    <a:cubicBezTo>
                      <a:pt x="1031" y="1"/>
                      <a:pt x="1019" y="2"/>
                      <a:pt x="1008" y="4"/>
                    </a:cubicBezTo>
                    <a:cubicBezTo>
                      <a:pt x="942" y="25"/>
                      <a:pt x="887" y="80"/>
                      <a:pt x="887" y="146"/>
                    </a:cubicBezTo>
                    <a:cubicBezTo>
                      <a:pt x="866" y="693"/>
                      <a:pt x="679" y="1658"/>
                      <a:pt x="492" y="2578"/>
                    </a:cubicBezTo>
                    <a:cubicBezTo>
                      <a:pt x="242" y="3883"/>
                      <a:pt x="0" y="5108"/>
                      <a:pt x="111" y="5592"/>
                    </a:cubicBezTo>
                    <a:cubicBezTo>
                      <a:pt x="132" y="5700"/>
                      <a:pt x="163" y="6073"/>
                      <a:pt x="142" y="7115"/>
                    </a:cubicBezTo>
                    <a:lnTo>
                      <a:pt x="440" y="7115"/>
                    </a:lnTo>
                    <a:cubicBezTo>
                      <a:pt x="461" y="6302"/>
                      <a:pt x="450" y="5745"/>
                      <a:pt x="395" y="5526"/>
                    </a:cubicBezTo>
                    <a:cubicBezTo>
                      <a:pt x="308" y="5108"/>
                      <a:pt x="558" y="3793"/>
                      <a:pt x="789" y="2634"/>
                    </a:cubicBezTo>
                    <a:cubicBezTo>
                      <a:pt x="921" y="1963"/>
                      <a:pt x="1052" y="1319"/>
                      <a:pt x="1118" y="793"/>
                    </a:cubicBezTo>
                    <a:cubicBezTo>
                      <a:pt x="1557" y="2358"/>
                      <a:pt x="1973" y="6105"/>
                      <a:pt x="1973" y="6686"/>
                    </a:cubicBezTo>
                    <a:cubicBezTo>
                      <a:pt x="1973" y="6741"/>
                      <a:pt x="1962" y="6907"/>
                      <a:pt x="1939" y="7115"/>
                    </a:cubicBezTo>
                    <a:lnTo>
                      <a:pt x="2246" y="7115"/>
                    </a:lnTo>
                    <a:cubicBezTo>
                      <a:pt x="2267" y="6907"/>
                      <a:pt x="2280" y="6752"/>
                      <a:pt x="2280" y="6686"/>
                    </a:cubicBezTo>
                    <a:cubicBezTo>
                      <a:pt x="2280" y="6052"/>
                      <a:pt x="1710" y="990"/>
                      <a:pt x="1173" y="80"/>
                    </a:cubicBezTo>
                    <a:cubicBezTo>
                      <a:pt x="1145" y="26"/>
                      <a:pt x="1096" y="1"/>
                      <a:pt x="1042" y="1"/>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2700661" y="2042743"/>
                <a:ext cx="1332729" cy="2145901"/>
              </a:xfrm>
              <a:custGeom>
                <a:avLst/>
                <a:gdLst/>
                <a:ahLst/>
                <a:cxnLst/>
                <a:rect l="l" t="t" r="r" b="b"/>
                <a:pathLst>
                  <a:path w="9709" h="15633" extrusionOk="0">
                    <a:moveTo>
                      <a:pt x="3428" y="0"/>
                    </a:moveTo>
                    <a:cubicBezTo>
                      <a:pt x="3344" y="0"/>
                      <a:pt x="3256" y="5"/>
                      <a:pt x="3179" y="18"/>
                    </a:cubicBezTo>
                    <a:cubicBezTo>
                      <a:pt x="2598" y="83"/>
                      <a:pt x="2104" y="412"/>
                      <a:pt x="1720" y="775"/>
                    </a:cubicBezTo>
                    <a:cubicBezTo>
                      <a:pt x="986" y="1498"/>
                      <a:pt x="505" y="2374"/>
                      <a:pt x="66" y="3229"/>
                    </a:cubicBezTo>
                    <a:cubicBezTo>
                      <a:pt x="45" y="3273"/>
                      <a:pt x="24" y="3305"/>
                      <a:pt x="0" y="3349"/>
                    </a:cubicBezTo>
                    <a:lnTo>
                      <a:pt x="121" y="3415"/>
                    </a:lnTo>
                    <a:lnTo>
                      <a:pt x="526" y="3612"/>
                    </a:lnTo>
                    <a:cubicBezTo>
                      <a:pt x="747" y="3163"/>
                      <a:pt x="976" y="2724"/>
                      <a:pt x="1218" y="2308"/>
                    </a:cubicBezTo>
                    <a:cubicBezTo>
                      <a:pt x="1470" y="1882"/>
                      <a:pt x="1754" y="1488"/>
                      <a:pt x="2083" y="1159"/>
                    </a:cubicBezTo>
                    <a:cubicBezTo>
                      <a:pt x="2412" y="817"/>
                      <a:pt x="2806" y="567"/>
                      <a:pt x="3245" y="502"/>
                    </a:cubicBezTo>
                    <a:cubicBezTo>
                      <a:pt x="3320" y="489"/>
                      <a:pt x="3402" y="484"/>
                      <a:pt x="3488" y="484"/>
                    </a:cubicBezTo>
                    <a:cubicBezTo>
                      <a:pt x="3630" y="484"/>
                      <a:pt x="3784" y="497"/>
                      <a:pt x="3934" y="512"/>
                    </a:cubicBezTo>
                    <a:cubicBezTo>
                      <a:pt x="4142" y="533"/>
                      <a:pt x="4350" y="567"/>
                      <a:pt x="4560" y="620"/>
                    </a:cubicBezTo>
                    <a:cubicBezTo>
                      <a:pt x="4581" y="620"/>
                      <a:pt x="4613" y="633"/>
                      <a:pt x="4647" y="644"/>
                    </a:cubicBezTo>
                    <a:cubicBezTo>
                      <a:pt x="4955" y="709"/>
                      <a:pt x="5239" y="817"/>
                      <a:pt x="5533" y="949"/>
                    </a:cubicBezTo>
                    <a:cubicBezTo>
                      <a:pt x="6125" y="1225"/>
                      <a:pt x="6674" y="1606"/>
                      <a:pt x="7145" y="2066"/>
                    </a:cubicBezTo>
                    <a:cubicBezTo>
                      <a:pt x="7495" y="2363"/>
                      <a:pt x="7571" y="2834"/>
                      <a:pt x="7550" y="3315"/>
                    </a:cubicBezTo>
                    <a:cubicBezTo>
                      <a:pt x="7518" y="3799"/>
                      <a:pt x="7397" y="4280"/>
                      <a:pt x="7277" y="4762"/>
                    </a:cubicBezTo>
                    <a:cubicBezTo>
                      <a:pt x="7242" y="4893"/>
                      <a:pt x="7221" y="5014"/>
                      <a:pt x="7200" y="5146"/>
                    </a:cubicBezTo>
                    <a:cubicBezTo>
                      <a:pt x="7190" y="5211"/>
                      <a:pt x="7177" y="5277"/>
                      <a:pt x="7166" y="5343"/>
                    </a:cubicBezTo>
                    <a:cubicBezTo>
                      <a:pt x="7166" y="5419"/>
                      <a:pt x="7166" y="5498"/>
                      <a:pt x="7211" y="5595"/>
                    </a:cubicBezTo>
                    <a:cubicBezTo>
                      <a:pt x="7211" y="5629"/>
                      <a:pt x="7232" y="5650"/>
                      <a:pt x="7255" y="5671"/>
                    </a:cubicBezTo>
                    <a:lnTo>
                      <a:pt x="7298" y="5716"/>
                    </a:lnTo>
                    <a:cubicBezTo>
                      <a:pt x="7308" y="5727"/>
                      <a:pt x="7332" y="5748"/>
                      <a:pt x="7353" y="5771"/>
                    </a:cubicBezTo>
                    <a:cubicBezTo>
                      <a:pt x="7397" y="5813"/>
                      <a:pt x="7429" y="5858"/>
                      <a:pt x="7463" y="5913"/>
                    </a:cubicBezTo>
                    <a:cubicBezTo>
                      <a:pt x="7539" y="6011"/>
                      <a:pt x="7605" y="6111"/>
                      <a:pt x="7671" y="6208"/>
                    </a:cubicBezTo>
                    <a:cubicBezTo>
                      <a:pt x="7792" y="6429"/>
                      <a:pt x="7913" y="6647"/>
                      <a:pt x="8010" y="6865"/>
                    </a:cubicBezTo>
                    <a:cubicBezTo>
                      <a:pt x="8065" y="6976"/>
                      <a:pt x="8097" y="7086"/>
                      <a:pt x="8152" y="7218"/>
                    </a:cubicBezTo>
                    <a:cubicBezTo>
                      <a:pt x="8197" y="7339"/>
                      <a:pt x="8252" y="7447"/>
                      <a:pt x="8307" y="7567"/>
                    </a:cubicBezTo>
                    <a:cubicBezTo>
                      <a:pt x="8415" y="7799"/>
                      <a:pt x="8547" y="8017"/>
                      <a:pt x="8689" y="8235"/>
                    </a:cubicBezTo>
                    <a:cubicBezTo>
                      <a:pt x="8723" y="8291"/>
                      <a:pt x="8754" y="8346"/>
                      <a:pt x="8799" y="8391"/>
                    </a:cubicBezTo>
                    <a:cubicBezTo>
                      <a:pt x="8833" y="8443"/>
                      <a:pt x="8899" y="8498"/>
                      <a:pt x="8910" y="8533"/>
                    </a:cubicBezTo>
                    <a:cubicBezTo>
                      <a:pt x="8965" y="8619"/>
                      <a:pt x="8996" y="8740"/>
                      <a:pt x="9041" y="8861"/>
                    </a:cubicBezTo>
                    <a:cubicBezTo>
                      <a:pt x="9173" y="9332"/>
                      <a:pt x="9249" y="9837"/>
                      <a:pt x="9315" y="10329"/>
                    </a:cubicBezTo>
                    <a:cubicBezTo>
                      <a:pt x="9336" y="10571"/>
                      <a:pt x="9359" y="10823"/>
                      <a:pt x="9346" y="11062"/>
                    </a:cubicBezTo>
                    <a:cubicBezTo>
                      <a:pt x="9315" y="11325"/>
                      <a:pt x="9325" y="11578"/>
                      <a:pt x="9325" y="11830"/>
                    </a:cubicBezTo>
                    <a:cubicBezTo>
                      <a:pt x="9336" y="12335"/>
                      <a:pt x="9359" y="12837"/>
                      <a:pt x="9401" y="13342"/>
                    </a:cubicBezTo>
                    <a:cubicBezTo>
                      <a:pt x="9436" y="13847"/>
                      <a:pt x="9491" y="14339"/>
                      <a:pt x="9556" y="14844"/>
                    </a:cubicBezTo>
                    <a:cubicBezTo>
                      <a:pt x="9588" y="15107"/>
                      <a:pt x="9633" y="15370"/>
                      <a:pt x="9688" y="15633"/>
                    </a:cubicBezTo>
                    <a:lnTo>
                      <a:pt x="9709" y="15633"/>
                    </a:lnTo>
                    <a:cubicBezTo>
                      <a:pt x="9654" y="15370"/>
                      <a:pt x="9622" y="15107"/>
                      <a:pt x="9588" y="14844"/>
                    </a:cubicBezTo>
                    <a:cubicBezTo>
                      <a:pt x="9533" y="14339"/>
                      <a:pt x="9501" y="13834"/>
                      <a:pt x="9467" y="13332"/>
                    </a:cubicBezTo>
                    <a:cubicBezTo>
                      <a:pt x="9446" y="12837"/>
                      <a:pt x="9436" y="12335"/>
                      <a:pt x="9436" y="11830"/>
                    </a:cubicBezTo>
                    <a:cubicBezTo>
                      <a:pt x="9446" y="11578"/>
                      <a:pt x="9436" y="11325"/>
                      <a:pt x="9467" y="11086"/>
                    </a:cubicBezTo>
                    <a:cubicBezTo>
                      <a:pt x="9501" y="10823"/>
                      <a:pt x="9478" y="10571"/>
                      <a:pt x="9457" y="10318"/>
                    </a:cubicBezTo>
                    <a:cubicBezTo>
                      <a:pt x="9412" y="9813"/>
                      <a:pt x="9346" y="9311"/>
                      <a:pt x="9215" y="8806"/>
                    </a:cubicBezTo>
                    <a:cubicBezTo>
                      <a:pt x="9183" y="8685"/>
                      <a:pt x="9149" y="8564"/>
                      <a:pt x="9073" y="8433"/>
                    </a:cubicBezTo>
                    <a:cubicBezTo>
                      <a:pt x="9031" y="8356"/>
                      <a:pt x="8996" y="8325"/>
                      <a:pt x="8952" y="8270"/>
                    </a:cubicBezTo>
                    <a:cubicBezTo>
                      <a:pt x="8920" y="8225"/>
                      <a:pt x="8886" y="8180"/>
                      <a:pt x="8854" y="8128"/>
                    </a:cubicBezTo>
                    <a:cubicBezTo>
                      <a:pt x="8723" y="7917"/>
                      <a:pt x="8612" y="7699"/>
                      <a:pt x="8515" y="7470"/>
                    </a:cubicBezTo>
                    <a:cubicBezTo>
                      <a:pt x="8460" y="7360"/>
                      <a:pt x="8405" y="7239"/>
                      <a:pt x="8360" y="7128"/>
                    </a:cubicBezTo>
                    <a:cubicBezTo>
                      <a:pt x="8328" y="7021"/>
                      <a:pt x="8284" y="6889"/>
                      <a:pt x="8228" y="6768"/>
                    </a:cubicBezTo>
                    <a:cubicBezTo>
                      <a:pt x="8131" y="6537"/>
                      <a:pt x="8021" y="6308"/>
                      <a:pt x="7889" y="6076"/>
                    </a:cubicBezTo>
                    <a:cubicBezTo>
                      <a:pt x="7824" y="5969"/>
                      <a:pt x="7758" y="5858"/>
                      <a:pt x="7682" y="5748"/>
                    </a:cubicBezTo>
                    <a:cubicBezTo>
                      <a:pt x="7637" y="5706"/>
                      <a:pt x="7605" y="5650"/>
                      <a:pt x="7561" y="5595"/>
                    </a:cubicBezTo>
                    <a:cubicBezTo>
                      <a:pt x="7529" y="5564"/>
                      <a:pt x="7474" y="5508"/>
                      <a:pt x="7453" y="5485"/>
                    </a:cubicBezTo>
                    <a:cubicBezTo>
                      <a:pt x="7453" y="5474"/>
                      <a:pt x="7440" y="5419"/>
                      <a:pt x="7453" y="5366"/>
                    </a:cubicBezTo>
                    <a:cubicBezTo>
                      <a:pt x="7453" y="5311"/>
                      <a:pt x="7463" y="5256"/>
                      <a:pt x="7474" y="5201"/>
                    </a:cubicBezTo>
                    <a:cubicBezTo>
                      <a:pt x="7495" y="5080"/>
                      <a:pt x="7529" y="4959"/>
                      <a:pt x="7561" y="4841"/>
                    </a:cubicBezTo>
                    <a:cubicBezTo>
                      <a:pt x="7692" y="4357"/>
                      <a:pt x="7834" y="3865"/>
                      <a:pt x="7879" y="3339"/>
                    </a:cubicBezTo>
                    <a:cubicBezTo>
                      <a:pt x="7900" y="3076"/>
                      <a:pt x="7889" y="2803"/>
                      <a:pt x="7824" y="2526"/>
                    </a:cubicBezTo>
                    <a:cubicBezTo>
                      <a:pt x="7792" y="2395"/>
                      <a:pt x="7737" y="2263"/>
                      <a:pt x="7671" y="2132"/>
                    </a:cubicBezTo>
                    <a:cubicBezTo>
                      <a:pt x="7637" y="2066"/>
                      <a:pt x="7595" y="2014"/>
                      <a:pt x="7539" y="1958"/>
                    </a:cubicBezTo>
                    <a:cubicBezTo>
                      <a:pt x="7518" y="1924"/>
                      <a:pt x="7495" y="1893"/>
                      <a:pt x="7474" y="1869"/>
                    </a:cubicBezTo>
                    <a:lnTo>
                      <a:pt x="7408" y="1803"/>
                    </a:lnTo>
                    <a:cubicBezTo>
                      <a:pt x="6695" y="1093"/>
                      <a:pt x="5830" y="523"/>
                      <a:pt x="4855" y="239"/>
                    </a:cubicBezTo>
                    <a:cubicBezTo>
                      <a:pt x="4823" y="225"/>
                      <a:pt x="4789" y="215"/>
                      <a:pt x="4757" y="204"/>
                    </a:cubicBezTo>
                    <a:cubicBezTo>
                      <a:pt x="4515" y="139"/>
                      <a:pt x="4273" y="83"/>
                      <a:pt x="4034" y="52"/>
                    </a:cubicBezTo>
                    <a:lnTo>
                      <a:pt x="3989" y="52"/>
                    </a:lnTo>
                    <a:cubicBezTo>
                      <a:pt x="3858" y="28"/>
                      <a:pt x="3726" y="18"/>
                      <a:pt x="3595" y="7"/>
                    </a:cubicBezTo>
                    <a:cubicBezTo>
                      <a:pt x="3545" y="3"/>
                      <a:pt x="3488" y="0"/>
                      <a:pt x="3428"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1213092" y="1993463"/>
                <a:ext cx="1514746" cy="2195180"/>
              </a:xfrm>
              <a:custGeom>
                <a:avLst/>
                <a:gdLst/>
                <a:ahLst/>
                <a:cxnLst/>
                <a:rect l="l" t="t" r="r" b="b"/>
                <a:pathLst>
                  <a:path w="11035" h="15992" extrusionOk="0">
                    <a:moveTo>
                      <a:pt x="5631" y="1"/>
                    </a:moveTo>
                    <a:cubicBezTo>
                      <a:pt x="5408" y="1"/>
                      <a:pt x="5183" y="14"/>
                      <a:pt x="4965" y="37"/>
                    </a:cubicBezTo>
                    <a:cubicBezTo>
                      <a:pt x="4131" y="124"/>
                      <a:pt x="3322" y="387"/>
                      <a:pt x="2609" y="847"/>
                    </a:cubicBezTo>
                    <a:cubicBezTo>
                      <a:pt x="2128" y="1166"/>
                      <a:pt x="1710" y="1594"/>
                      <a:pt x="1415" y="2086"/>
                    </a:cubicBezTo>
                    <a:cubicBezTo>
                      <a:pt x="1118" y="2580"/>
                      <a:pt x="944" y="3127"/>
                      <a:pt x="823" y="3674"/>
                    </a:cubicBezTo>
                    <a:cubicBezTo>
                      <a:pt x="758" y="3937"/>
                      <a:pt x="713" y="4213"/>
                      <a:pt x="658" y="4476"/>
                    </a:cubicBezTo>
                    <a:cubicBezTo>
                      <a:pt x="637" y="4608"/>
                      <a:pt x="616" y="4739"/>
                      <a:pt x="581" y="4871"/>
                    </a:cubicBezTo>
                    <a:lnTo>
                      <a:pt x="571" y="4923"/>
                    </a:lnTo>
                    <a:lnTo>
                      <a:pt x="539" y="5068"/>
                    </a:lnTo>
                    <a:cubicBezTo>
                      <a:pt x="516" y="5121"/>
                      <a:pt x="505" y="5200"/>
                      <a:pt x="495" y="5276"/>
                    </a:cubicBezTo>
                    <a:cubicBezTo>
                      <a:pt x="484" y="5318"/>
                      <a:pt x="474" y="5363"/>
                      <a:pt x="474" y="5407"/>
                    </a:cubicBezTo>
                    <a:cubicBezTo>
                      <a:pt x="395" y="5944"/>
                      <a:pt x="460" y="6459"/>
                      <a:pt x="526" y="6951"/>
                    </a:cubicBezTo>
                    <a:cubicBezTo>
                      <a:pt x="560" y="7224"/>
                      <a:pt x="592" y="7487"/>
                      <a:pt x="616" y="7750"/>
                    </a:cubicBezTo>
                    <a:cubicBezTo>
                      <a:pt x="647" y="8013"/>
                      <a:pt x="647" y="8276"/>
                      <a:pt x="592" y="8508"/>
                    </a:cubicBezTo>
                    <a:cubicBezTo>
                      <a:pt x="505" y="8792"/>
                      <a:pt x="505" y="9078"/>
                      <a:pt x="505" y="9352"/>
                    </a:cubicBezTo>
                    <a:cubicBezTo>
                      <a:pt x="505" y="9625"/>
                      <a:pt x="526" y="9899"/>
                      <a:pt x="539" y="10172"/>
                    </a:cubicBezTo>
                    <a:cubicBezTo>
                      <a:pt x="571" y="10709"/>
                      <a:pt x="605" y="11248"/>
                      <a:pt x="592" y="11784"/>
                    </a:cubicBezTo>
                    <a:cubicBezTo>
                      <a:pt x="592" y="12058"/>
                      <a:pt x="571" y="12321"/>
                      <a:pt x="516" y="12573"/>
                    </a:cubicBezTo>
                    <a:cubicBezTo>
                      <a:pt x="484" y="12705"/>
                      <a:pt x="439" y="12826"/>
                      <a:pt x="395" y="12957"/>
                    </a:cubicBezTo>
                    <a:cubicBezTo>
                      <a:pt x="353" y="13089"/>
                      <a:pt x="318" y="13220"/>
                      <a:pt x="287" y="13351"/>
                    </a:cubicBezTo>
                    <a:cubicBezTo>
                      <a:pt x="187" y="13767"/>
                      <a:pt x="121" y="14182"/>
                      <a:pt x="79" y="14601"/>
                    </a:cubicBezTo>
                    <a:lnTo>
                      <a:pt x="79" y="14643"/>
                    </a:lnTo>
                    <a:cubicBezTo>
                      <a:pt x="66" y="14753"/>
                      <a:pt x="55" y="14864"/>
                      <a:pt x="45" y="14971"/>
                    </a:cubicBezTo>
                    <a:cubicBezTo>
                      <a:pt x="24" y="15311"/>
                      <a:pt x="0" y="15652"/>
                      <a:pt x="24" y="15992"/>
                    </a:cubicBezTo>
                    <a:lnTo>
                      <a:pt x="45" y="15992"/>
                    </a:lnTo>
                    <a:cubicBezTo>
                      <a:pt x="45" y="15652"/>
                      <a:pt x="90" y="15311"/>
                      <a:pt x="121" y="14982"/>
                    </a:cubicBezTo>
                    <a:cubicBezTo>
                      <a:pt x="132" y="14850"/>
                      <a:pt x="155" y="14719"/>
                      <a:pt x="166" y="14601"/>
                    </a:cubicBezTo>
                    <a:cubicBezTo>
                      <a:pt x="176" y="14577"/>
                      <a:pt x="176" y="14566"/>
                      <a:pt x="176" y="14545"/>
                    </a:cubicBezTo>
                    <a:cubicBezTo>
                      <a:pt x="242" y="14161"/>
                      <a:pt x="318" y="13767"/>
                      <a:pt x="418" y="13394"/>
                    </a:cubicBezTo>
                    <a:cubicBezTo>
                      <a:pt x="460" y="13262"/>
                      <a:pt x="495" y="13131"/>
                      <a:pt x="539" y="13010"/>
                    </a:cubicBezTo>
                    <a:cubicBezTo>
                      <a:pt x="581" y="12891"/>
                      <a:pt x="647" y="12760"/>
                      <a:pt x="681" y="12615"/>
                    </a:cubicBezTo>
                    <a:cubicBezTo>
                      <a:pt x="758" y="12342"/>
                      <a:pt x="779" y="12068"/>
                      <a:pt x="802" y="11795"/>
                    </a:cubicBezTo>
                    <a:cubicBezTo>
                      <a:pt x="834" y="11248"/>
                      <a:pt x="813" y="10698"/>
                      <a:pt x="802" y="10162"/>
                    </a:cubicBezTo>
                    <a:cubicBezTo>
                      <a:pt x="789" y="9888"/>
                      <a:pt x="789" y="9615"/>
                      <a:pt x="789" y="9352"/>
                    </a:cubicBezTo>
                    <a:cubicBezTo>
                      <a:pt x="802" y="9089"/>
                      <a:pt x="813" y="8815"/>
                      <a:pt x="879" y="8584"/>
                    </a:cubicBezTo>
                    <a:cubicBezTo>
                      <a:pt x="965" y="8289"/>
                      <a:pt x="965" y="8003"/>
                      <a:pt x="944" y="7729"/>
                    </a:cubicBezTo>
                    <a:cubicBezTo>
                      <a:pt x="934" y="7445"/>
                      <a:pt x="900" y="7182"/>
                      <a:pt x="868" y="6909"/>
                    </a:cubicBezTo>
                    <a:cubicBezTo>
                      <a:pt x="823" y="6370"/>
                      <a:pt x="779" y="5844"/>
                      <a:pt x="879" y="5352"/>
                    </a:cubicBezTo>
                    <a:cubicBezTo>
                      <a:pt x="889" y="5297"/>
                      <a:pt x="910" y="5231"/>
                      <a:pt x="921" y="5155"/>
                    </a:cubicBezTo>
                    <a:lnTo>
                      <a:pt x="976" y="4958"/>
                    </a:lnTo>
                    <a:cubicBezTo>
                      <a:pt x="1010" y="4826"/>
                      <a:pt x="1042" y="4695"/>
                      <a:pt x="1065" y="4563"/>
                    </a:cubicBezTo>
                    <a:cubicBezTo>
                      <a:pt x="1131" y="4290"/>
                      <a:pt x="1173" y="4027"/>
                      <a:pt x="1239" y="3774"/>
                    </a:cubicBezTo>
                    <a:cubicBezTo>
                      <a:pt x="1370" y="3259"/>
                      <a:pt x="1536" y="2767"/>
                      <a:pt x="1809" y="2328"/>
                    </a:cubicBezTo>
                    <a:cubicBezTo>
                      <a:pt x="2028" y="1978"/>
                      <a:pt x="2325" y="1670"/>
                      <a:pt x="2664" y="1418"/>
                    </a:cubicBezTo>
                    <a:cubicBezTo>
                      <a:pt x="2730" y="1363"/>
                      <a:pt x="2806" y="1321"/>
                      <a:pt x="2882" y="1276"/>
                    </a:cubicBezTo>
                    <a:cubicBezTo>
                      <a:pt x="3408" y="937"/>
                      <a:pt x="4011" y="729"/>
                      <a:pt x="4636" y="619"/>
                    </a:cubicBezTo>
                    <a:cubicBezTo>
                      <a:pt x="4933" y="569"/>
                      <a:pt x="5236" y="545"/>
                      <a:pt x="5540" y="545"/>
                    </a:cubicBezTo>
                    <a:cubicBezTo>
                      <a:pt x="5640" y="545"/>
                      <a:pt x="5740" y="548"/>
                      <a:pt x="5841" y="553"/>
                    </a:cubicBezTo>
                    <a:cubicBezTo>
                      <a:pt x="6093" y="574"/>
                      <a:pt x="6346" y="608"/>
                      <a:pt x="6598" y="663"/>
                    </a:cubicBezTo>
                    <a:cubicBezTo>
                      <a:pt x="6837" y="716"/>
                      <a:pt x="7100" y="795"/>
                      <a:pt x="7256" y="903"/>
                    </a:cubicBezTo>
                    <a:cubicBezTo>
                      <a:pt x="7429" y="1024"/>
                      <a:pt x="7605" y="1221"/>
                      <a:pt x="7758" y="1418"/>
                    </a:cubicBezTo>
                    <a:cubicBezTo>
                      <a:pt x="7923" y="1615"/>
                      <a:pt x="8065" y="1834"/>
                      <a:pt x="8207" y="2065"/>
                    </a:cubicBezTo>
                    <a:cubicBezTo>
                      <a:pt x="8349" y="2283"/>
                      <a:pt x="8481" y="2515"/>
                      <a:pt x="8626" y="2743"/>
                    </a:cubicBezTo>
                    <a:cubicBezTo>
                      <a:pt x="8691" y="2864"/>
                      <a:pt x="8744" y="2975"/>
                      <a:pt x="8844" y="3117"/>
                    </a:cubicBezTo>
                    <a:cubicBezTo>
                      <a:pt x="8865" y="3162"/>
                      <a:pt x="8899" y="3193"/>
                      <a:pt x="8931" y="3227"/>
                    </a:cubicBezTo>
                    <a:cubicBezTo>
                      <a:pt x="9031" y="3335"/>
                      <a:pt x="9138" y="3401"/>
                      <a:pt x="9238" y="3467"/>
                    </a:cubicBezTo>
                    <a:cubicBezTo>
                      <a:pt x="9304" y="3501"/>
                      <a:pt x="9359" y="3532"/>
                      <a:pt x="9425" y="3566"/>
                    </a:cubicBezTo>
                    <a:cubicBezTo>
                      <a:pt x="9457" y="3588"/>
                      <a:pt x="9491" y="3598"/>
                      <a:pt x="9522" y="3622"/>
                    </a:cubicBezTo>
                    <a:cubicBezTo>
                      <a:pt x="9688" y="3698"/>
                      <a:pt x="9851" y="3764"/>
                      <a:pt x="10017" y="3829"/>
                    </a:cubicBezTo>
                    <a:cubicBezTo>
                      <a:pt x="10017" y="3829"/>
                      <a:pt x="10027" y="3829"/>
                      <a:pt x="10038" y="3840"/>
                    </a:cubicBezTo>
                    <a:cubicBezTo>
                      <a:pt x="10269" y="3927"/>
                      <a:pt x="10519" y="4027"/>
                      <a:pt x="10664" y="4148"/>
                    </a:cubicBezTo>
                    <a:lnTo>
                      <a:pt x="10958" y="3774"/>
                    </a:lnTo>
                    <a:lnTo>
                      <a:pt x="11034" y="3687"/>
                    </a:lnTo>
                    <a:cubicBezTo>
                      <a:pt x="10992" y="3643"/>
                      <a:pt x="10948" y="3609"/>
                      <a:pt x="10903" y="3588"/>
                    </a:cubicBezTo>
                    <a:cubicBezTo>
                      <a:pt x="10664" y="3435"/>
                      <a:pt x="10443" y="3369"/>
                      <a:pt x="10235" y="3269"/>
                    </a:cubicBezTo>
                    <a:cubicBezTo>
                      <a:pt x="10159" y="3238"/>
                      <a:pt x="10072" y="3204"/>
                      <a:pt x="9993" y="3172"/>
                    </a:cubicBezTo>
                    <a:cubicBezTo>
                      <a:pt x="9830" y="3106"/>
                      <a:pt x="9677" y="3041"/>
                      <a:pt x="9546" y="2964"/>
                    </a:cubicBezTo>
                    <a:cubicBezTo>
                      <a:pt x="9522" y="2951"/>
                      <a:pt x="9512" y="2941"/>
                      <a:pt x="9501" y="2930"/>
                    </a:cubicBezTo>
                    <a:cubicBezTo>
                      <a:pt x="9480" y="2920"/>
                      <a:pt x="9457" y="2909"/>
                      <a:pt x="9436" y="2885"/>
                    </a:cubicBezTo>
                    <a:cubicBezTo>
                      <a:pt x="9391" y="2854"/>
                      <a:pt x="9349" y="2809"/>
                      <a:pt x="9325" y="2778"/>
                    </a:cubicBezTo>
                    <a:cubicBezTo>
                      <a:pt x="9270" y="2701"/>
                      <a:pt x="9194" y="2570"/>
                      <a:pt x="9128" y="2449"/>
                    </a:cubicBezTo>
                    <a:cubicBezTo>
                      <a:pt x="8986" y="2217"/>
                      <a:pt x="8854" y="1978"/>
                      <a:pt x="8702" y="1747"/>
                    </a:cubicBezTo>
                    <a:cubicBezTo>
                      <a:pt x="8591" y="1571"/>
                      <a:pt x="8470" y="1397"/>
                      <a:pt x="8349" y="1231"/>
                    </a:cubicBezTo>
                    <a:cubicBezTo>
                      <a:pt x="8307" y="1166"/>
                      <a:pt x="8263" y="1110"/>
                      <a:pt x="8218" y="1058"/>
                    </a:cubicBezTo>
                    <a:cubicBezTo>
                      <a:pt x="8055" y="861"/>
                      <a:pt x="7879" y="650"/>
                      <a:pt x="7650" y="477"/>
                    </a:cubicBezTo>
                    <a:cubicBezTo>
                      <a:pt x="7626" y="466"/>
                      <a:pt x="7595" y="442"/>
                      <a:pt x="7574" y="432"/>
                    </a:cubicBezTo>
                    <a:cubicBezTo>
                      <a:pt x="7429" y="321"/>
                      <a:pt x="7277" y="279"/>
                      <a:pt x="7145" y="224"/>
                    </a:cubicBezTo>
                    <a:cubicBezTo>
                      <a:pt x="7003" y="179"/>
                      <a:pt x="6861" y="148"/>
                      <a:pt x="6719" y="114"/>
                    </a:cubicBezTo>
                    <a:cubicBezTo>
                      <a:pt x="6432" y="59"/>
                      <a:pt x="6148" y="16"/>
                      <a:pt x="5864" y="6"/>
                    </a:cubicBezTo>
                    <a:cubicBezTo>
                      <a:pt x="5787" y="2"/>
                      <a:pt x="5709" y="1"/>
                      <a:pt x="5631"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1025310" y="2655919"/>
                <a:ext cx="307067" cy="1365673"/>
              </a:xfrm>
              <a:custGeom>
                <a:avLst/>
                <a:gdLst/>
                <a:ahLst/>
                <a:cxnLst/>
                <a:rect l="l" t="t" r="r" b="b"/>
                <a:pathLst>
                  <a:path w="2237" h="9949" extrusionOk="0">
                    <a:moveTo>
                      <a:pt x="2070" y="0"/>
                    </a:moveTo>
                    <a:cubicBezTo>
                      <a:pt x="1665" y="263"/>
                      <a:pt x="1402" y="658"/>
                      <a:pt x="1184" y="1052"/>
                    </a:cubicBezTo>
                    <a:cubicBezTo>
                      <a:pt x="1074" y="1260"/>
                      <a:pt x="974" y="1457"/>
                      <a:pt x="898" y="1675"/>
                    </a:cubicBezTo>
                    <a:cubicBezTo>
                      <a:pt x="821" y="1917"/>
                      <a:pt x="811" y="2135"/>
                      <a:pt x="811" y="2377"/>
                    </a:cubicBezTo>
                    <a:cubicBezTo>
                      <a:pt x="821" y="2827"/>
                      <a:pt x="921" y="3266"/>
                      <a:pt x="1008" y="3703"/>
                    </a:cubicBezTo>
                    <a:cubicBezTo>
                      <a:pt x="1063" y="3924"/>
                      <a:pt x="1118" y="4131"/>
                      <a:pt x="1150" y="4350"/>
                    </a:cubicBezTo>
                    <a:cubicBezTo>
                      <a:pt x="1195" y="4568"/>
                      <a:pt x="1237" y="4765"/>
                      <a:pt x="1184" y="4975"/>
                    </a:cubicBezTo>
                    <a:cubicBezTo>
                      <a:pt x="1129" y="5436"/>
                      <a:pt x="1205" y="5883"/>
                      <a:pt x="1260" y="6322"/>
                    </a:cubicBezTo>
                    <a:cubicBezTo>
                      <a:pt x="1292" y="6540"/>
                      <a:pt x="1326" y="6761"/>
                      <a:pt x="1316" y="6969"/>
                    </a:cubicBezTo>
                    <a:cubicBezTo>
                      <a:pt x="1302" y="7187"/>
                      <a:pt x="1260" y="7408"/>
                      <a:pt x="1150" y="7581"/>
                    </a:cubicBezTo>
                    <a:cubicBezTo>
                      <a:pt x="887" y="7934"/>
                      <a:pt x="645" y="8315"/>
                      <a:pt x="437" y="8699"/>
                    </a:cubicBezTo>
                    <a:cubicBezTo>
                      <a:pt x="340" y="8896"/>
                      <a:pt x="240" y="9104"/>
                      <a:pt x="164" y="9301"/>
                    </a:cubicBezTo>
                    <a:cubicBezTo>
                      <a:pt x="88" y="9512"/>
                      <a:pt x="11" y="9730"/>
                      <a:pt x="1" y="9948"/>
                    </a:cubicBezTo>
                    <a:cubicBezTo>
                      <a:pt x="11" y="9730"/>
                      <a:pt x="98" y="9522"/>
                      <a:pt x="174" y="9314"/>
                    </a:cubicBezTo>
                    <a:cubicBezTo>
                      <a:pt x="264" y="9117"/>
                      <a:pt x="361" y="8920"/>
                      <a:pt x="472" y="8723"/>
                    </a:cubicBezTo>
                    <a:cubicBezTo>
                      <a:pt x="690" y="8339"/>
                      <a:pt x="932" y="7976"/>
                      <a:pt x="1216" y="7626"/>
                    </a:cubicBezTo>
                    <a:cubicBezTo>
                      <a:pt x="1337" y="7429"/>
                      <a:pt x="1392" y="7198"/>
                      <a:pt x="1413" y="6979"/>
                    </a:cubicBezTo>
                    <a:cubicBezTo>
                      <a:pt x="1423" y="6750"/>
                      <a:pt x="1402" y="6530"/>
                      <a:pt x="1381" y="6301"/>
                    </a:cubicBezTo>
                    <a:cubicBezTo>
                      <a:pt x="1326" y="5862"/>
                      <a:pt x="1260" y="5422"/>
                      <a:pt x="1337" y="5007"/>
                    </a:cubicBezTo>
                    <a:lnTo>
                      <a:pt x="1347" y="4920"/>
                    </a:lnTo>
                    <a:cubicBezTo>
                      <a:pt x="1358" y="4897"/>
                      <a:pt x="1358" y="4865"/>
                      <a:pt x="1358" y="4831"/>
                    </a:cubicBezTo>
                    <a:cubicBezTo>
                      <a:pt x="1368" y="4778"/>
                      <a:pt x="1368" y="4712"/>
                      <a:pt x="1358" y="4657"/>
                    </a:cubicBezTo>
                    <a:cubicBezTo>
                      <a:pt x="1358" y="4536"/>
                      <a:pt x="1337" y="4426"/>
                      <a:pt x="1326" y="4318"/>
                    </a:cubicBezTo>
                    <a:cubicBezTo>
                      <a:pt x="1281" y="4097"/>
                      <a:pt x="1237" y="3879"/>
                      <a:pt x="1195" y="3661"/>
                    </a:cubicBezTo>
                    <a:cubicBezTo>
                      <a:pt x="1105" y="3232"/>
                      <a:pt x="1029" y="2793"/>
                      <a:pt x="1029" y="2367"/>
                    </a:cubicBezTo>
                    <a:cubicBezTo>
                      <a:pt x="1040" y="2159"/>
                      <a:pt x="1063" y="1938"/>
                      <a:pt x="1129" y="1765"/>
                    </a:cubicBezTo>
                    <a:cubicBezTo>
                      <a:pt x="1195" y="1567"/>
                      <a:pt x="1302" y="1370"/>
                      <a:pt x="1413" y="1183"/>
                    </a:cubicBezTo>
                    <a:cubicBezTo>
                      <a:pt x="1621" y="810"/>
                      <a:pt x="1884" y="460"/>
                      <a:pt x="2236" y="253"/>
                    </a:cubicBezTo>
                    <a:lnTo>
                      <a:pt x="2070"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2375749" y="1278023"/>
                <a:ext cx="117501" cy="1107199"/>
              </a:xfrm>
              <a:custGeom>
                <a:avLst/>
                <a:gdLst/>
                <a:ahLst/>
                <a:cxnLst/>
                <a:rect l="l" t="t" r="r" b="b"/>
                <a:pathLst>
                  <a:path w="856" h="8066" extrusionOk="0">
                    <a:moveTo>
                      <a:pt x="35" y="1"/>
                    </a:moveTo>
                    <a:cubicBezTo>
                      <a:pt x="0" y="1536"/>
                      <a:pt x="111" y="4219"/>
                      <a:pt x="187" y="6083"/>
                    </a:cubicBezTo>
                    <a:cubicBezTo>
                      <a:pt x="221" y="7014"/>
                      <a:pt x="253" y="7748"/>
                      <a:pt x="253" y="8066"/>
                    </a:cubicBezTo>
                    <a:lnTo>
                      <a:pt x="855" y="8066"/>
                    </a:lnTo>
                    <a:cubicBezTo>
                      <a:pt x="845" y="7727"/>
                      <a:pt x="824" y="6993"/>
                      <a:pt x="779" y="6049"/>
                    </a:cubicBezTo>
                    <a:cubicBezTo>
                      <a:pt x="703" y="4187"/>
                      <a:pt x="592" y="1502"/>
                      <a:pt x="626"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2590847" y="1278023"/>
                <a:ext cx="162662" cy="1237878"/>
              </a:xfrm>
              <a:custGeom>
                <a:avLst/>
                <a:gdLst/>
                <a:ahLst/>
                <a:cxnLst/>
                <a:rect l="l" t="t" r="r" b="b"/>
                <a:pathLst>
                  <a:path w="1185" h="9018" extrusionOk="0">
                    <a:moveTo>
                      <a:pt x="1" y="1"/>
                    </a:moveTo>
                    <a:cubicBezTo>
                      <a:pt x="66" y="2281"/>
                      <a:pt x="471" y="7934"/>
                      <a:pt x="582" y="9018"/>
                    </a:cubicBezTo>
                    <a:lnTo>
                      <a:pt x="1184" y="8965"/>
                    </a:lnTo>
                    <a:cubicBezTo>
                      <a:pt x="1074" y="7879"/>
                      <a:pt x="669" y="2260"/>
                      <a:pt x="603"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2544313" y="2466489"/>
                <a:ext cx="338364" cy="273574"/>
              </a:xfrm>
              <a:custGeom>
                <a:avLst/>
                <a:gdLst/>
                <a:ahLst/>
                <a:cxnLst/>
                <a:rect l="l" t="t" r="r" b="b"/>
                <a:pathLst>
                  <a:path w="2465" h="1993" extrusionOk="0">
                    <a:moveTo>
                      <a:pt x="1355" y="1"/>
                    </a:moveTo>
                    <a:cubicBezTo>
                      <a:pt x="1288" y="1"/>
                      <a:pt x="1216" y="7"/>
                      <a:pt x="1139" y="21"/>
                    </a:cubicBezTo>
                    <a:cubicBezTo>
                      <a:pt x="471" y="131"/>
                      <a:pt x="329" y="636"/>
                      <a:pt x="177" y="1162"/>
                    </a:cubicBezTo>
                    <a:cubicBezTo>
                      <a:pt x="132" y="1325"/>
                      <a:pt x="77" y="1512"/>
                      <a:pt x="1" y="1730"/>
                    </a:cubicBezTo>
                    <a:lnTo>
                      <a:pt x="755" y="1993"/>
                    </a:lnTo>
                    <a:cubicBezTo>
                      <a:pt x="834" y="1764"/>
                      <a:pt x="900" y="1556"/>
                      <a:pt x="942" y="1380"/>
                    </a:cubicBezTo>
                    <a:cubicBezTo>
                      <a:pt x="1097" y="854"/>
                      <a:pt x="1129" y="833"/>
                      <a:pt x="1281" y="799"/>
                    </a:cubicBezTo>
                    <a:cubicBezTo>
                      <a:pt x="1300" y="796"/>
                      <a:pt x="1319" y="793"/>
                      <a:pt x="1337" y="793"/>
                    </a:cubicBezTo>
                    <a:cubicBezTo>
                      <a:pt x="1443" y="793"/>
                      <a:pt x="1536" y="891"/>
                      <a:pt x="1676" y="1622"/>
                    </a:cubicBezTo>
                    <a:lnTo>
                      <a:pt x="2465" y="1467"/>
                    </a:lnTo>
                    <a:cubicBezTo>
                      <a:pt x="2355" y="911"/>
                      <a:pt x="2168" y="1"/>
                      <a:pt x="1355"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2598397" y="3192636"/>
                <a:ext cx="82910" cy="996012"/>
              </a:xfrm>
              <a:custGeom>
                <a:avLst/>
                <a:gdLst/>
                <a:ahLst/>
                <a:cxnLst/>
                <a:rect l="l" t="t" r="r" b="b"/>
                <a:pathLst>
                  <a:path w="604" h="7256" extrusionOk="0">
                    <a:moveTo>
                      <a:pt x="1" y="0"/>
                    </a:moveTo>
                    <a:lnTo>
                      <a:pt x="1" y="7256"/>
                    </a:lnTo>
                    <a:lnTo>
                      <a:pt x="603" y="7256"/>
                    </a:lnTo>
                    <a:lnTo>
                      <a:pt x="603"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2449324" y="3096549"/>
                <a:ext cx="96636" cy="1092100"/>
              </a:xfrm>
              <a:custGeom>
                <a:avLst/>
                <a:gdLst/>
                <a:ahLst/>
                <a:cxnLst/>
                <a:rect l="l" t="t" r="r" b="b"/>
                <a:pathLst>
                  <a:path w="704" h="7956" extrusionOk="0">
                    <a:moveTo>
                      <a:pt x="111" y="1"/>
                    </a:moveTo>
                    <a:lnTo>
                      <a:pt x="1" y="7956"/>
                    </a:lnTo>
                    <a:lnTo>
                      <a:pt x="606" y="7956"/>
                    </a:lnTo>
                    <a:lnTo>
                      <a:pt x="703" y="11"/>
                    </a:lnTo>
                    <a:lnTo>
                      <a:pt x="11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3460163" y="2912884"/>
                <a:ext cx="465062" cy="910083"/>
              </a:xfrm>
              <a:custGeom>
                <a:avLst/>
                <a:gdLst/>
                <a:ahLst/>
                <a:cxnLst/>
                <a:rect l="l" t="t" r="r" b="b"/>
                <a:pathLst>
                  <a:path w="3388" h="6630" extrusionOk="0">
                    <a:moveTo>
                      <a:pt x="252" y="0"/>
                    </a:moveTo>
                    <a:lnTo>
                      <a:pt x="0" y="66"/>
                    </a:lnTo>
                    <a:cubicBezTo>
                      <a:pt x="79" y="374"/>
                      <a:pt x="155" y="682"/>
                      <a:pt x="231" y="1000"/>
                    </a:cubicBezTo>
                    <a:cubicBezTo>
                      <a:pt x="297" y="1305"/>
                      <a:pt x="408" y="1644"/>
                      <a:pt x="581" y="1920"/>
                    </a:cubicBezTo>
                    <a:cubicBezTo>
                      <a:pt x="747" y="2170"/>
                      <a:pt x="813" y="2488"/>
                      <a:pt x="889" y="2796"/>
                    </a:cubicBezTo>
                    <a:lnTo>
                      <a:pt x="1097" y="3737"/>
                    </a:lnTo>
                    <a:cubicBezTo>
                      <a:pt x="1162" y="4045"/>
                      <a:pt x="1228" y="4363"/>
                      <a:pt x="1339" y="4668"/>
                    </a:cubicBezTo>
                    <a:cubicBezTo>
                      <a:pt x="1394" y="4823"/>
                      <a:pt x="1446" y="4976"/>
                      <a:pt x="1525" y="5118"/>
                    </a:cubicBezTo>
                    <a:cubicBezTo>
                      <a:pt x="1612" y="5260"/>
                      <a:pt x="1709" y="5391"/>
                      <a:pt x="1820" y="5512"/>
                    </a:cubicBezTo>
                    <a:cubicBezTo>
                      <a:pt x="2280" y="5983"/>
                      <a:pt x="2916" y="6193"/>
                      <a:pt x="3387" y="6630"/>
                    </a:cubicBezTo>
                    <a:cubicBezTo>
                      <a:pt x="2937" y="6170"/>
                      <a:pt x="2291" y="5941"/>
                      <a:pt x="1864" y="5470"/>
                    </a:cubicBezTo>
                    <a:cubicBezTo>
                      <a:pt x="1657" y="5239"/>
                      <a:pt x="1512" y="4944"/>
                      <a:pt x="1425" y="4637"/>
                    </a:cubicBezTo>
                    <a:cubicBezTo>
                      <a:pt x="1339" y="4339"/>
                      <a:pt x="1283" y="4024"/>
                      <a:pt x="1218" y="3706"/>
                    </a:cubicBezTo>
                    <a:lnTo>
                      <a:pt x="1052" y="2762"/>
                    </a:lnTo>
                    <a:cubicBezTo>
                      <a:pt x="1020" y="2599"/>
                      <a:pt x="986" y="2446"/>
                      <a:pt x="944" y="2291"/>
                    </a:cubicBezTo>
                    <a:cubicBezTo>
                      <a:pt x="899" y="2128"/>
                      <a:pt x="844" y="1962"/>
                      <a:pt x="757" y="1820"/>
                    </a:cubicBezTo>
                    <a:cubicBezTo>
                      <a:pt x="592" y="1557"/>
                      <a:pt x="515" y="1263"/>
                      <a:pt x="450" y="944"/>
                    </a:cubicBezTo>
                    <a:cubicBezTo>
                      <a:pt x="395" y="637"/>
                      <a:pt x="329" y="319"/>
                      <a:pt x="252"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2768471" y="1278023"/>
                <a:ext cx="81400" cy="579131"/>
              </a:xfrm>
              <a:custGeom>
                <a:avLst/>
                <a:gdLst/>
                <a:ahLst/>
                <a:cxnLst/>
                <a:rect l="l" t="t" r="r" b="b"/>
                <a:pathLst>
                  <a:path w="593" h="4219" extrusionOk="0">
                    <a:moveTo>
                      <a:pt x="1" y="1"/>
                    </a:moveTo>
                    <a:lnTo>
                      <a:pt x="1" y="4219"/>
                    </a:lnTo>
                    <a:lnTo>
                      <a:pt x="592" y="4219"/>
                    </a:lnTo>
                    <a:lnTo>
                      <a:pt x="592"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2246580" y="1278023"/>
                <a:ext cx="93205" cy="761422"/>
              </a:xfrm>
              <a:custGeom>
                <a:avLst/>
                <a:gdLst/>
                <a:ahLst/>
                <a:cxnLst/>
                <a:rect l="l" t="t" r="r" b="b"/>
                <a:pathLst>
                  <a:path w="679" h="5547" extrusionOk="0">
                    <a:moveTo>
                      <a:pt x="0" y="1"/>
                    </a:moveTo>
                    <a:cubicBezTo>
                      <a:pt x="21" y="1447"/>
                      <a:pt x="76" y="4810"/>
                      <a:pt x="76" y="5547"/>
                    </a:cubicBezTo>
                    <a:lnTo>
                      <a:pt x="678" y="5547"/>
                    </a:lnTo>
                    <a:cubicBezTo>
                      <a:pt x="678" y="4810"/>
                      <a:pt x="623" y="1457"/>
                      <a:pt x="602"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1126065" y="1966010"/>
                <a:ext cx="1383793" cy="2069306"/>
              </a:xfrm>
              <a:custGeom>
                <a:avLst/>
                <a:gdLst/>
                <a:ahLst/>
                <a:cxnLst/>
                <a:rect l="l" t="t" r="r" b="b"/>
                <a:pathLst>
                  <a:path w="10081" h="15075" extrusionOk="0">
                    <a:moveTo>
                      <a:pt x="7360" y="1"/>
                    </a:moveTo>
                    <a:cubicBezTo>
                      <a:pt x="7255" y="1"/>
                      <a:pt x="7150" y="4"/>
                      <a:pt x="7045" y="9"/>
                    </a:cubicBezTo>
                    <a:cubicBezTo>
                      <a:pt x="6509" y="40"/>
                      <a:pt x="5972" y="127"/>
                      <a:pt x="5447" y="272"/>
                    </a:cubicBezTo>
                    <a:cubicBezTo>
                      <a:pt x="4931" y="414"/>
                      <a:pt x="4416" y="611"/>
                      <a:pt x="3945" y="929"/>
                    </a:cubicBezTo>
                    <a:cubicBezTo>
                      <a:pt x="3724" y="1092"/>
                      <a:pt x="3495" y="1300"/>
                      <a:pt x="3343" y="1542"/>
                    </a:cubicBezTo>
                    <a:cubicBezTo>
                      <a:pt x="3198" y="1784"/>
                      <a:pt x="3056" y="2023"/>
                      <a:pt x="2980" y="2310"/>
                    </a:cubicBezTo>
                    <a:cubicBezTo>
                      <a:pt x="2935" y="2452"/>
                      <a:pt x="2914" y="2615"/>
                      <a:pt x="2925" y="2770"/>
                    </a:cubicBezTo>
                    <a:cubicBezTo>
                      <a:pt x="2935" y="2922"/>
                      <a:pt x="2980" y="3075"/>
                      <a:pt x="3025" y="3206"/>
                    </a:cubicBezTo>
                    <a:cubicBezTo>
                      <a:pt x="3122" y="3469"/>
                      <a:pt x="3232" y="3690"/>
                      <a:pt x="3288" y="3919"/>
                    </a:cubicBezTo>
                    <a:cubicBezTo>
                      <a:pt x="3419" y="4369"/>
                      <a:pt x="3222" y="4839"/>
                      <a:pt x="3046" y="5334"/>
                    </a:cubicBezTo>
                    <a:cubicBezTo>
                      <a:pt x="2948" y="5573"/>
                      <a:pt x="2859" y="5815"/>
                      <a:pt x="2783" y="6088"/>
                    </a:cubicBezTo>
                    <a:cubicBezTo>
                      <a:pt x="2762" y="6154"/>
                      <a:pt x="2751" y="6220"/>
                      <a:pt x="2727" y="6286"/>
                    </a:cubicBezTo>
                    <a:cubicBezTo>
                      <a:pt x="2717" y="6351"/>
                      <a:pt x="2706" y="6407"/>
                      <a:pt x="2696" y="6462"/>
                    </a:cubicBezTo>
                    <a:cubicBezTo>
                      <a:pt x="2662" y="6583"/>
                      <a:pt x="2620" y="6714"/>
                      <a:pt x="2575" y="6833"/>
                    </a:cubicBezTo>
                    <a:cubicBezTo>
                      <a:pt x="2409" y="7317"/>
                      <a:pt x="2225" y="7808"/>
                      <a:pt x="2049" y="8303"/>
                    </a:cubicBezTo>
                    <a:cubicBezTo>
                      <a:pt x="1873" y="8794"/>
                      <a:pt x="1686" y="9289"/>
                      <a:pt x="1568" y="9815"/>
                    </a:cubicBezTo>
                    <a:cubicBezTo>
                      <a:pt x="1544" y="9946"/>
                      <a:pt x="1523" y="10078"/>
                      <a:pt x="1513" y="10220"/>
                    </a:cubicBezTo>
                    <a:cubicBezTo>
                      <a:pt x="1513" y="10362"/>
                      <a:pt x="1534" y="10493"/>
                      <a:pt x="1544" y="10625"/>
                    </a:cubicBezTo>
                    <a:cubicBezTo>
                      <a:pt x="1578" y="10888"/>
                      <a:pt x="1634" y="11151"/>
                      <a:pt x="1676" y="11403"/>
                    </a:cubicBezTo>
                    <a:cubicBezTo>
                      <a:pt x="1776" y="11918"/>
                      <a:pt x="1873" y="12434"/>
                      <a:pt x="1883" y="12947"/>
                    </a:cubicBezTo>
                    <a:cubicBezTo>
                      <a:pt x="1896" y="13452"/>
                      <a:pt x="1710" y="13967"/>
                      <a:pt x="1347" y="14327"/>
                    </a:cubicBezTo>
                    <a:cubicBezTo>
                      <a:pt x="987" y="14701"/>
                      <a:pt x="503" y="14953"/>
                      <a:pt x="0" y="15074"/>
                    </a:cubicBezTo>
                    <a:cubicBezTo>
                      <a:pt x="516" y="14974"/>
                      <a:pt x="1008" y="14745"/>
                      <a:pt x="1402" y="14382"/>
                    </a:cubicBezTo>
                    <a:cubicBezTo>
                      <a:pt x="1589" y="14196"/>
                      <a:pt x="1752" y="13977"/>
                      <a:pt x="1862" y="13736"/>
                    </a:cubicBezTo>
                    <a:cubicBezTo>
                      <a:pt x="1973" y="13486"/>
                      <a:pt x="2015" y="13210"/>
                      <a:pt x="2028" y="12947"/>
                    </a:cubicBezTo>
                    <a:cubicBezTo>
                      <a:pt x="2038" y="12410"/>
                      <a:pt x="1939" y="11895"/>
                      <a:pt x="1862" y="11369"/>
                    </a:cubicBezTo>
                    <a:cubicBezTo>
                      <a:pt x="1818" y="11119"/>
                      <a:pt x="1776" y="10856"/>
                      <a:pt x="1752" y="10604"/>
                    </a:cubicBezTo>
                    <a:cubicBezTo>
                      <a:pt x="1731" y="10472"/>
                      <a:pt x="1731" y="10351"/>
                      <a:pt x="1731" y="10230"/>
                    </a:cubicBezTo>
                    <a:cubicBezTo>
                      <a:pt x="1731" y="10109"/>
                      <a:pt x="1765" y="9988"/>
                      <a:pt x="1786" y="9870"/>
                    </a:cubicBezTo>
                    <a:cubicBezTo>
                      <a:pt x="1918" y="9365"/>
                      <a:pt x="2115" y="8884"/>
                      <a:pt x="2301" y="8400"/>
                    </a:cubicBezTo>
                    <a:cubicBezTo>
                      <a:pt x="2499" y="7919"/>
                      <a:pt x="2696" y="7438"/>
                      <a:pt x="2883" y="6933"/>
                    </a:cubicBezTo>
                    <a:cubicBezTo>
                      <a:pt x="2925" y="6812"/>
                      <a:pt x="2969" y="6680"/>
                      <a:pt x="3001" y="6549"/>
                    </a:cubicBezTo>
                    <a:cubicBezTo>
                      <a:pt x="3025" y="6493"/>
                      <a:pt x="3046" y="6417"/>
                      <a:pt x="3056" y="6351"/>
                    </a:cubicBezTo>
                    <a:cubicBezTo>
                      <a:pt x="3067" y="6296"/>
                      <a:pt x="3090" y="6241"/>
                      <a:pt x="3101" y="6175"/>
                    </a:cubicBezTo>
                    <a:cubicBezTo>
                      <a:pt x="3177" y="5936"/>
                      <a:pt x="3277" y="5705"/>
                      <a:pt x="3374" y="5465"/>
                    </a:cubicBezTo>
                    <a:cubicBezTo>
                      <a:pt x="3474" y="5213"/>
                      <a:pt x="3582" y="4971"/>
                      <a:pt x="3648" y="4697"/>
                    </a:cubicBezTo>
                    <a:cubicBezTo>
                      <a:pt x="3682" y="4566"/>
                      <a:pt x="3714" y="4424"/>
                      <a:pt x="3714" y="4269"/>
                    </a:cubicBezTo>
                    <a:cubicBezTo>
                      <a:pt x="3724" y="4116"/>
                      <a:pt x="3703" y="3964"/>
                      <a:pt x="3672" y="3832"/>
                    </a:cubicBezTo>
                    <a:cubicBezTo>
                      <a:pt x="3606" y="3559"/>
                      <a:pt x="3495" y="3296"/>
                      <a:pt x="3419" y="3064"/>
                    </a:cubicBezTo>
                    <a:cubicBezTo>
                      <a:pt x="3330" y="2836"/>
                      <a:pt x="3319" y="2638"/>
                      <a:pt x="3385" y="2428"/>
                    </a:cubicBezTo>
                    <a:cubicBezTo>
                      <a:pt x="3451" y="2210"/>
                      <a:pt x="3572" y="1991"/>
                      <a:pt x="3714" y="1794"/>
                    </a:cubicBezTo>
                    <a:cubicBezTo>
                      <a:pt x="3835" y="1597"/>
                      <a:pt x="4011" y="1442"/>
                      <a:pt x="4208" y="1300"/>
                    </a:cubicBezTo>
                    <a:cubicBezTo>
                      <a:pt x="4602" y="1037"/>
                      <a:pt x="5084" y="863"/>
                      <a:pt x="5578" y="732"/>
                    </a:cubicBezTo>
                    <a:cubicBezTo>
                      <a:pt x="6059" y="611"/>
                      <a:pt x="6564" y="535"/>
                      <a:pt x="7066" y="511"/>
                    </a:cubicBezTo>
                    <a:cubicBezTo>
                      <a:pt x="7157" y="507"/>
                      <a:pt x="7247" y="505"/>
                      <a:pt x="7336" y="505"/>
                    </a:cubicBezTo>
                    <a:cubicBezTo>
                      <a:pt x="7498" y="505"/>
                      <a:pt x="7658" y="513"/>
                      <a:pt x="7813" y="535"/>
                    </a:cubicBezTo>
                    <a:cubicBezTo>
                      <a:pt x="7866" y="545"/>
                      <a:pt x="7921" y="556"/>
                      <a:pt x="7976" y="566"/>
                    </a:cubicBezTo>
                    <a:cubicBezTo>
                      <a:pt x="8011" y="566"/>
                      <a:pt x="8032" y="577"/>
                      <a:pt x="8053" y="577"/>
                    </a:cubicBezTo>
                    <a:lnTo>
                      <a:pt x="8087" y="600"/>
                    </a:lnTo>
                    <a:lnTo>
                      <a:pt x="8129" y="611"/>
                    </a:lnTo>
                    <a:cubicBezTo>
                      <a:pt x="8239" y="653"/>
                      <a:pt x="8339" y="708"/>
                      <a:pt x="8426" y="763"/>
                    </a:cubicBezTo>
                    <a:cubicBezTo>
                      <a:pt x="8799" y="1005"/>
                      <a:pt x="9018" y="1455"/>
                      <a:pt x="9215" y="1926"/>
                    </a:cubicBezTo>
                    <a:lnTo>
                      <a:pt x="9357" y="2275"/>
                    </a:lnTo>
                    <a:cubicBezTo>
                      <a:pt x="9412" y="2407"/>
                      <a:pt x="9444" y="2507"/>
                      <a:pt x="9478" y="2625"/>
                    </a:cubicBezTo>
                    <a:cubicBezTo>
                      <a:pt x="9544" y="2846"/>
                      <a:pt x="9565" y="3085"/>
                      <a:pt x="9565" y="3327"/>
                    </a:cubicBezTo>
                    <a:cubicBezTo>
                      <a:pt x="9565" y="3822"/>
                      <a:pt x="9478" y="4324"/>
                      <a:pt x="9412" y="4860"/>
                    </a:cubicBezTo>
                    <a:lnTo>
                      <a:pt x="9904" y="4916"/>
                    </a:lnTo>
                    <a:cubicBezTo>
                      <a:pt x="9970" y="4424"/>
                      <a:pt x="10080" y="3887"/>
                      <a:pt x="10080" y="3327"/>
                    </a:cubicBezTo>
                    <a:cubicBezTo>
                      <a:pt x="10080" y="3054"/>
                      <a:pt x="10059" y="2770"/>
                      <a:pt x="9983" y="2483"/>
                    </a:cubicBezTo>
                    <a:cubicBezTo>
                      <a:pt x="9949" y="2341"/>
                      <a:pt x="9883" y="2199"/>
                      <a:pt x="9838" y="2089"/>
                    </a:cubicBezTo>
                    <a:lnTo>
                      <a:pt x="9686" y="1718"/>
                    </a:lnTo>
                    <a:cubicBezTo>
                      <a:pt x="9588" y="1476"/>
                      <a:pt x="9467" y="1224"/>
                      <a:pt x="9325" y="982"/>
                    </a:cubicBezTo>
                    <a:cubicBezTo>
                      <a:pt x="9170" y="742"/>
                      <a:pt x="8962" y="511"/>
                      <a:pt x="8710" y="337"/>
                    </a:cubicBezTo>
                    <a:cubicBezTo>
                      <a:pt x="8589" y="259"/>
                      <a:pt x="8447" y="182"/>
                      <a:pt x="8316" y="140"/>
                    </a:cubicBezTo>
                    <a:lnTo>
                      <a:pt x="8260" y="116"/>
                    </a:lnTo>
                    <a:lnTo>
                      <a:pt x="8208" y="95"/>
                    </a:lnTo>
                    <a:cubicBezTo>
                      <a:pt x="8163" y="85"/>
                      <a:pt x="8129" y="74"/>
                      <a:pt x="8087" y="61"/>
                    </a:cubicBezTo>
                    <a:cubicBezTo>
                      <a:pt x="8021" y="51"/>
                      <a:pt x="7945" y="40"/>
                      <a:pt x="7879" y="30"/>
                    </a:cubicBezTo>
                    <a:cubicBezTo>
                      <a:pt x="7702" y="9"/>
                      <a:pt x="7530" y="1"/>
                      <a:pt x="7360"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1115632" y="2813639"/>
                <a:ext cx="415234" cy="765678"/>
              </a:xfrm>
              <a:custGeom>
                <a:avLst/>
                <a:gdLst/>
                <a:ahLst/>
                <a:cxnLst/>
                <a:rect l="l" t="t" r="r" b="b"/>
                <a:pathLst>
                  <a:path w="3025" h="5578" extrusionOk="0">
                    <a:moveTo>
                      <a:pt x="2903" y="0"/>
                    </a:moveTo>
                    <a:cubicBezTo>
                      <a:pt x="2761" y="24"/>
                      <a:pt x="2617" y="66"/>
                      <a:pt x="2485" y="121"/>
                    </a:cubicBezTo>
                    <a:cubicBezTo>
                      <a:pt x="2343" y="166"/>
                      <a:pt x="2212" y="221"/>
                      <a:pt x="2080" y="287"/>
                    </a:cubicBezTo>
                    <a:cubicBezTo>
                      <a:pt x="1807" y="408"/>
                      <a:pt x="1544" y="539"/>
                      <a:pt x="1291" y="713"/>
                    </a:cubicBezTo>
                    <a:cubicBezTo>
                      <a:pt x="800" y="1052"/>
                      <a:pt x="382" y="1557"/>
                      <a:pt x="208" y="2128"/>
                    </a:cubicBezTo>
                    <a:cubicBezTo>
                      <a:pt x="21" y="2696"/>
                      <a:pt x="0" y="3287"/>
                      <a:pt x="11" y="3869"/>
                    </a:cubicBezTo>
                    <a:cubicBezTo>
                      <a:pt x="32" y="4450"/>
                      <a:pt x="119" y="5020"/>
                      <a:pt x="218" y="5578"/>
                    </a:cubicBezTo>
                    <a:cubicBezTo>
                      <a:pt x="163" y="5010"/>
                      <a:pt x="132" y="4439"/>
                      <a:pt x="142" y="3869"/>
                    </a:cubicBezTo>
                    <a:cubicBezTo>
                      <a:pt x="163" y="3301"/>
                      <a:pt x="229" y="2730"/>
                      <a:pt x="437" y="2214"/>
                    </a:cubicBezTo>
                    <a:cubicBezTo>
                      <a:pt x="634" y="1699"/>
                      <a:pt x="1018" y="1284"/>
                      <a:pt x="1489" y="1010"/>
                    </a:cubicBezTo>
                    <a:cubicBezTo>
                      <a:pt x="1720" y="868"/>
                      <a:pt x="1972" y="747"/>
                      <a:pt x="2222" y="647"/>
                    </a:cubicBezTo>
                    <a:cubicBezTo>
                      <a:pt x="2354" y="605"/>
                      <a:pt x="2485" y="560"/>
                      <a:pt x="2630" y="516"/>
                    </a:cubicBezTo>
                    <a:cubicBezTo>
                      <a:pt x="2761" y="474"/>
                      <a:pt x="2893" y="429"/>
                      <a:pt x="3024" y="353"/>
                    </a:cubicBezTo>
                    <a:lnTo>
                      <a:pt x="2903"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 name="Google Shape;468;p32"/>
              <p:cNvGrpSpPr/>
              <p:nvPr/>
            </p:nvGrpSpPr>
            <p:grpSpPr>
              <a:xfrm>
                <a:off x="1895999" y="2415151"/>
                <a:ext cx="582426" cy="1111455"/>
                <a:chOff x="2257208" y="545808"/>
                <a:chExt cx="1117257" cy="2132083"/>
              </a:xfrm>
            </p:grpSpPr>
            <p:sp>
              <p:nvSpPr>
                <p:cNvPr id="469" name="Google Shape;469;p32"/>
                <p:cNvSpPr/>
                <p:nvPr/>
              </p:nvSpPr>
              <p:spPr>
                <a:xfrm>
                  <a:off x="2701688" y="918141"/>
                  <a:ext cx="672776" cy="1759751"/>
                </a:xfrm>
                <a:custGeom>
                  <a:avLst/>
                  <a:gdLst/>
                  <a:ahLst/>
                  <a:cxnLst/>
                  <a:rect l="l" t="t" r="r" b="b"/>
                  <a:pathLst>
                    <a:path w="2555" h="6683" extrusionOk="0">
                      <a:moveTo>
                        <a:pt x="2497" y="0"/>
                      </a:moveTo>
                      <a:cubicBezTo>
                        <a:pt x="2164" y="0"/>
                        <a:pt x="1835" y="87"/>
                        <a:pt x="1544" y="253"/>
                      </a:cubicBezTo>
                      <a:cubicBezTo>
                        <a:pt x="1468" y="306"/>
                        <a:pt x="1392" y="351"/>
                        <a:pt x="1316" y="416"/>
                      </a:cubicBezTo>
                      <a:cubicBezTo>
                        <a:pt x="1282" y="451"/>
                        <a:pt x="1250" y="482"/>
                        <a:pt x="1216" y="527"/>
                      </a:cubicBezTo>
                      <a:lnTo>
                        <a:pt x="1174" y="582"/>
                      </a:lnTo>
                      <a:lnTo>
                        <a:pt x="1140" y="635"/>
                      </a:lnTo>
                      <a:cubicBezTo>
                        <a:pt x="1053" y="779"/>
                        <a:pt x="963" y="911"/>
                        <a:pt x="877" y="1053"/>
                      </a:cubicBezTo>
                      <a:cubicBezTo>
                        <a:pt x="714" y="1337"/>
                        <a:pt x="558" y="1621"/>
                        <a:pt x="427" y="1939"/>
                      </a:cubicBezTo>
                      <a:cubicBezTo>
                        <a:pt x="361" y="2094"/>
                        <a:pt x="306" y="2257"/>
                        <a:pt x="274" y="2423"/>
                      </a:cubicBezTo>
                      <a:cubicBezTo>
                        <a:pt x="240" y="2586"/>
                        <a:pt x="219" y="2752"/>
                        <a:pt x="188" y="2915"/>
                      </a:cubicBezTo>
                      <a:cubicBezTo>
                        <a:pt x="88" y="3551"/>
                        <a:pt x="1" y="4208"/>
                        <a:pt x="43" y="4866"/>
                      </a:cubicBezTo>
                      <a:cubicBezTo>
                        <a:pt x="56" y="5039"/>
                        <a:pt x="67" y="5205"/>
                        <a:pt x="132" y="5368"/>
                      </a:cubicBezTo>
                      <a:cubicBezTo>
                        <a:pt x="188" y="5523"/>
                        <a:pt x="253" y="5665"/>
                        <a:pt x="306" y="5818"/>
                      </a:cubicBezTo>
                      <a:cubicBezTo>
                        <a:pt x="372" y="5973"/>
                        <a:pt x="437" y="6125"/>
                        <a:pt x="503" y="6267"/>
                      </a:cubicBezTo>
                      <a:cubicBezTo>
                        <a:pt x="582" y="6420"/>
                        <a:pt x="658" y="6565"/>
                        <a:pt x="766" y="6683"/>
                      </a:cubicBezTo>
                      <a:cubicBezTo>
                        <a:pt x="593" y="6409"/>
                        <a:pt x="516" y="6091"/>
                        <a:pt x="416" y="5786"/>
                      </a:cubicBezTo>
                      <a:cubicBezTo>
                        <a:pt x="372" y="5631"/>
                        <a:pt x="319" y="5468"/>
                        <a:pt x="274" y="5326"/>
                      </a:cubicBezTo>
                      <a:cubicBezTo>
                        <a:pt x="240" y="5171"/>
                        <a:pt x="230" y="5018"/>
                        <a:pt x="230" y="4866"/>
                      </a:cubicBezTo>
                      <a:cubicBezTo>
                        <a:pt x="230" y="4548"/>
                        <a:pt x="264" y="4229"/>
                        <a:pt x="295" y="3911"/>
                      </a:cubicBezTo>
                      <a:cubicBezTo>
                        <a:pt x="340" y="3593"/>
                        <a:pt x="395" y="3277"/>
                        <a:pt x="451" y="2959"/>
                      </a:cubicBezTo>
                      <a:cubicBezTo>
                        <a:pt x="482" y="2794"/>
                        <a:pt x="516" y="2641"/>
                        <a:pt x="548" y="2489"/>
                      </a:cubicBezTo>
                      <a:cubicBezTo>
                        <a:pt x="582" y="2344"/>
                        <a:pt x="635" y="2191"/>
                        <a:pt x="700" y="2049"/>
                      </a:cubicBezTo>
                      <a:cubicBezTo>
                        <a:pt x="832" y="1765"/>
                        <a:pt x="987" y="1489"/>
                        <a:pt x="1150" y="1216"/>
                      </a:cubicBezTo>
                      <a:cubicBezTo>
                        <a:pt x="1226" y="1074"/>
                        <a:pt x="1316" y="942"/>
                        <a:pt x="1402" y="811"/>
                      </a:cubicBezTo>
                      <a:lnTo>
                        <a:pt x="1437" y="756"/>
                      </a:lnTo>
                      <a:lnTo>
                        <a:pt x="1468" y="724"/>
                      </a:lnTo>
                      <a:cubicBezTo>
                        <a:pt x="1489" y="700"/>
                        <a:pt x="1513" y="669"/>
                        <a:pt x="1534" y="648"/>
                      </a:cubicBezTo>
                      <a:cubicBezTo>
                        <a:pt x="1579" y="603"/>
                        <a:pt x="1644" y="558"/>
                        <a:pt x="1700" y="527"/>
                      </a:cubicBezTo>
                      <a:cubicBezTo>
                        <a:pt x="1949" y="372"/>
                        <a:pt x="2257" y="295"/>
                        <a:pt x="2554" y="295"/>
                      </a:cubicBezTo>
                      <a:lnTo>
                        <a:pt x="2554" y="1"/>
                      </a:lnTo>
                      <a:cubicBezTo>
                        <a:pt x="2535" y="0"/>
                        <a:pt x="2516" y="0"/>
                        <a:pt x="249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2516839" y="1443198"/>
                  <a:ext cx="332043" cy="210654"/>
                </a:xfrm>
                <a:custGeom>
                  <a:avLst/>
                  <a:gdLst/>
                  <a:ahLst/>
                  <a:cxnLst/>
                  <a:rect l="l" t="t" r="r" b="b"/>
                  <a:pathLst>
                    <a:path w="1261" h="800" extrusionOk="0">
                      <a:moveTo>
                        <a:pt x="1195" y="0"/>
                      </a:moveTo>
                      <a:cubicBezTo>
                        <a:pt x="966" y="66"/>
                        <a:pt x="734" y="142"/>
                        <a:pt x="506" y="263"/>
                      </a:cubicBezTo>
                      <a:cubicBezTo>
                        <a:pt x="395" y="318"/>
                        <a:pt x="285" y="384"/>
                        <a:pt x="187" y="481"/>
                      </a:cubicBezTo>
                      <a:cubicBezTo>
                        <a:pt x="101" y="571"/>
                        <a:pt x="22" y="679"/>
                        <a:pt x="1" y="800"/>
                      </a:cubicBezTo>
                      <a:cubicBezTo>
                        <a:pt x="132" y="592"/>
                        <a:pt x="350" y="505"/>
                        <a:pt x="571" y="416"/>
                      </a:cubicBezTo>
                      <a:cubicBezTo>
                        <a:pt x="800" y="350"/>
                        <a:pt x="1032" y="297"/>
                        <a:pt x="1260" y="187"/>
                      </a:cubicBezTo>
                      <a:lnTo>
                        <a:pt x="1195"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381230" y="1365519"/>
                  <a:ext cx="306238" cy="184586"/>
                </a:xfrm>
                <a:custGeom>
                  <a:avLst/>
                  <a:gdLst/>
                  <a:ahLst/>
                  <a:cxnLst/>
                  <a:rect l="l" t="t" r="r" b="b"/>
                  <a:pathLst>
                    <a:path w="1163" h="701" extrusionOk="0">
                      <a:moveTo>
                        <a:pt x="0" y="1"/>
                      </a:moveTo>
                      <a:lnTo>
                        <a:pt x="0" y="1"/>
                      </a:lnTo>
                      <a:cubicBezTo>
                        <a:pt x="121" y="174"/>
                        <a:pt x="297" y="329"/>
                        <a:pt x="495" y="437"/>
                      </a:cubicBezTo>
                      <a:cubicBezTo>
                        <a:pt x="692" y="548"/>
                        <a:pt x="910" y="603"/>
                        <a:pt x="1086" y="700"/>
                      </a:cubicBezTo>
                      <a:lnTo>
                        <a:pt x="1163" y="513"/>
                      </a:lnTo>
                      <a:cubicBezTo>
                        <a:pt x="944" y="437"/>
                        <a:pt x="734" y="416"/>
                        <a:pt x="537" y="340"/>
                      </a:cubicBezTo>
                      <a:cubicBezTo>
                        <a:pt x="329" y="274"/>
                        <a:pt x="142" y="153"/>
                        <a:pt x="0"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2851253" y="545808"/>
                  <a:ext cx="286226" cy="508466"/>
                </a:xfrm>
                <a:custGeom>
                  <a:avLst/>
                  <a:gdLst/>
                  <a:ahLst/>
                  <a:cxnLst/>
                  <a:rect l="l" t="t" r="r" b="b"/>
                  <a:pathLst>
                    <a:path w="1087" h="1931" extrusionOk="0">
                      <a:moveTo>
                        <a:pt x="177" y="0"/>
                      </a:moveTo>
                      <a:cubicBezTo>
                        <a:pt x="222" y="221"/>
                        <a:pt x="222" y="439"/>
                        <a:pt x="188" y="647"/>
                      </a:cubicBezTo>
                      <a:cubicBezTo>
                        <a:pt x="156" y="865"/>
                        <a:pt x="80" y="1062"/>
                        <a:pt x="25" y="1294"/>
                      </a:cubicBezTo>
                      <a:cubicBezTo>
                        <a:pt x="14" y="1349"/>
                        <a:pt x="1" y="1404"/>
                        <a:pt x="1" y="1470"/>
                      </a:cubicBezTo>
                      <a:cubicBezTo>
                        <a:pt x="1" y="1546"/>
                        <a:pt x="35" y="1612"/>
                        <a:pt x="67" y="1678"/>
                      </a:cubicBezTo>
                      <a:cubicBezTo>
                        <a:pt x="146" y="1809"/>
                        <a:pt x="298" y="1851"/>
                        <a:pt x="408" y="1875"/>
                      </a:cubicBezTo>
                      <a:cubicBezTo>
                        <a:pt x="648" y="1917"/>
                        <a:pt x="869" y="1917"/>
                        <a:pt x="1087" y="1930"/>
                      </a:cubicBezTo>
                      <a:lnTo>
                        <a:pt x="1087" y="1633"/>
                      </a:lnTo>
                      <a:cubicBezTo>
                        <a:pt x="914" y="1641"/>
                        <a:pt x="733" y="1658"/>
                        <a:pt x="567" y="1658"/>
                      </a:cubicBezTo>
                      <a:cubicBezTo>
                        <a:pt x="524" y="1658"/>
                        <a:pt x="481" y="1657"/>
                        <a:pt x="440" y="1654"/>
                      </a:cubicBezTo>
                      <a:cubicBezTo>
                        <a:pt x="243" y="1644"/>
                        <a:pt x="146" y="1536"/>
                        <a:pt x="177" y="1315"/>
                      </a:cubicBezTo>
                      <a:cubicBezTo>
                        <a:pt x="198" y="1107"/>
                        <a:pt x="253" y="889"/>
                        <a:pt x="264" y="658"/>
                      </a:cubicBezTo>
                      <a:cubicBezTo>
                        <a:pt x="277" y="439"/>
                        <a:pt x="243" y="208"/>
                        <a:pt x="17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444953" y="848888"/>
                  <a:ext cx="421308" cy="84788"/>
                </a:xfrm>
                <a:custGeom>
                  <a:avLst/>
                  <a:gdLst/>
                  <a:ahLst/>
                  <a:cxnLst/>
                  <a:rect l="l" t="t" r="r" b="b"/>
                  <a:pathLst>
                    <a:path w="1600" h="322" extrusionOk="0">
                      <a:moveTo>
                        <a:pt x="0" y="1"/>
                      </a:moveTo>
                      <a:lnTo>
                        <a:pt x="0" y="1"/>
                      </a:lnTo>
                      <a:cubicBezTo>
                        <a:pt x="229" y="143"/>
                        <a:pt x="492" y="253"/>
                        <a:pt x="768" y="295"/>
                      </a:cubicBezTo>
                      <a:cubicBezTo>
                        <a:pt x="869" y="315"/>
                        <a:pt x="969" y="322"/>
                        <a:pt x="1069" y="322"/>
                      </a:cubicBezTo>
                      <a:cubicBezTo>
                        <a:pt x="1250" y="322"/>
                        <a:pt x="1429" y="299"/>
                        <a:pt x="1599" y="285"/>
                      </a:cubicBezTo>
                      <a:lnTo>
                        <a:pt x="1578" y="88"/>
                      </a:lnTo>
                      <a:cubicBezTo>
                        <a:pt x="1324" y="139"/>
                        <a:pt x="1089" y="199"/>
                        <a:pt x="837" y="199"/>
                      </a:cubicBezTo>
                      <a:cubicBezTo>
                        <a:pt x="818" y="199"/>
                        <a:pt x="798" y="199"/>
                        <a:pt x="779" y="198"/>
                      </a:cubicBezTo>
                      <a:cubicBezTo>
                        <a:pt x="516" y="188"/>
                        <a:pt x="242" y="109"/>
                        <a:pt x="0"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2612424" y="661405"/>
                  <a:ext cx="149828" cy="256998"/>
                </a:xfrm>
                <a:custGeom>
                  <a:avLst/>
                  <a:gdLst/>
                  <a:ahLst/>
                  <a:cxnLst/>
                  <a:rect l="l" t="t" r="r" b="b"/>
                  <a:pathLst>
                    <a:path w="569" h="976" extrusionOk="0">
                      <a:moveTo>
                        <a:pt x="1" y="0"/>
                      </a:moveTo>
                      <a:lnTo>
                        <a:pt x="1" y="0"/>
                      </a:lnTo>
                      <a:cubicBezTo>
                        <a:pt x="119" y="132"/>
                        <a:pt x="219" y="295"/>
                        <a:pt x="274" y="460"/>
                      </a:cubicBezTo>
                      <a:cubicBezTo>
                        <a:pt x="340" y="623"/>
                        <a:pt x="361" y="800"/>
                        <a:pt x="371" y="976"/>
                      </a:cubicBezTo>
                      <a:lnTo>
                        <a:pt x="569" y="942"/>
                      </a:lnTo>
                      <a:cubicBezTo>
                        <a:pt x="527" y="768"/>
                        <a:pt x="461" y="581"/>
                        <a:pt x="371" y="416"/>
                      </a:cubicBezTo>
                      <a:cubicBezTo>
                        <a:pt x="274" y="253"/>
                        <a:pt x="143" y="111"/>
                        <a:pt x="1"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2768308" y="1645426"/>
                  <a:ext cx="146931" cy="401033"/>
                </a:xfrm>
                <a:custGeom>
                  <a:avLst/>
                  <a:gdLst/>
                  <a:ahLst/>
                  <a:cxnLst/>
                  <a:rect l="l" t="t" r="r" b="b"/>
                  <a:pathLst>
                    <a:path w="558" h="1523" extrusionOk="0">
                      <a:moveTo>
                        <a:pt x="184" y="0"/>
                      </a:moveTo>
                      <a:lnTo>
                        <a:pt x="0" y="66"/>
                      </a:lnTo>
                      <a:cubicBezTo>
                        <a:pt x="108" y="318"/>
                        <a:pt x="240" y="536"/>
                        <a:pt x="340" y="778"/>
                      </a:cubicBezTo>
                      <a:cubicBezTo>
                        <a:pt x="437" y="1018"/>
                        <a:pt x="526" y="1260"/>
                        <a:pt x="526" y="1523"/>
                      </a:cubicBezTo>
                      <a:cubicBezTo>
                        <a:pt x="558" y="1270"/>
                        <a:pt x="503" y="997"/>
                        <a:pt x="437" y="744"/>
                      </a:cubicBezTo>
                      <a:cubicBezTo>
                        <a:pt x="361" y="492"/>
                        <a:pt x="250" y="239"/>
                        <a:pt x="184"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2257208" y="1760233"/>
                  <a:ext cx="534271" cy="200121"/>
                </a:xfrm>
                <a:custGeom>
                  <a:avLst/>
                  <a:gdLst/>
                  <a:ahLst/>
                  <a:cxnLst/>
                  <a:rect l="l" t="t" r="r" b="b"/>
                  <a:pathLst>
                    <a:path w="2029" h="760" extrusionOk="0">
                      <a:moveTo>
                        <a:pt x="1876" y="1"/>
                      </a:moveTo>
                      <a:cubicBezTo>
                        <a:pt x="1776" y="111"/>
                        <a:pt x="1623" y="211"/>
                        <a:pt x="1481" y="298"/>
                      </a:cubicBezTo>
                      <a:cubicBezTo>
                        <a:pt x="1336" y="384"/>
                        <a:pt x="1173" y="474"/>
                        <a:pt x="1021" y="526"/>
                      </a:cubicBezTo>
                      <a:cubicBezTo>
                        <a:pt x="802" y="617"/>
                        <a:pt x="567" y="676"/>
                        <a:pt x="328" y="676"/>
                      </a:cubicBezTo>
                      <a:cubicBezTo>
                        <a:pt x="219" y="676"/>
                        <a:pt x="110" y="664"/>
                        <a:pt x="1" y="637"/>
                      </a:cubicBezTo>
                      <a:lnTo>
                        <a:pt x="1" y="637"/>
                      </a:lnTo>
                      <a:cubicBezTo>
                        <a:pt x="153" y="724"/>
                        <a:pt x="340" y="758"/>
                        <a:pt x="527" y="758"/>
                      </a:cubicBezTo>
                      <a:cubicBezTo>
                        <a:pt x="551" y="759"/>
                        <a:pt x="574" y="760"/>
                        <a:pt x="598" y="760"/>
                      </a:cubicBezTo>
                      <a:cubicBezTo>
                        <a:pt x="759" y="760"/>
                        <a:pt x="913" y="730"/>
                        <a:pt x="1074" y="682"/>
                      </a:cubicBezTo>
                      <a:cubicBezTo>
                        <a:pt x="1250" y="637"/>
                        <a:pt x="1415" y="561"/>
                        <a:pt x="1578" y="474"/>
                      </a:cubicBezTo>
                      <a:cubicBezTo>
                        <a:pt x="1744" y="384"/>
                        <a:pt x="1897" y="287"/>
                        <a:pt x="2028" y="132"/>
                      </a:cubicBezTo>
                      <a:lnTo>
                        <a:pt x="1876"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2493931" y="1870300"/>
                  <a:ext cx="138768" cy="270954"/>
                </a:xfrm>
                <a:custGeom>
                  <a:avLst/>
                  <a:gdLst/>
                  <a:ahLst/>
                  <a:cxnLst/>
                  <a:rect l="l" t="t" r="r" b="b"/>
                  <a:pathLst>
                    <a:path w="527" h="1029" extrusionOk="0">
                      <a:moveTo>
                        <a:pt x="361" y="1"/>
                      </a:moveTo>
                      <a:cubicBezTo>
                        <a:pt x="319" y="77"/>
                        <a:pt x="264" y="164"/>
                        <a:pt x="219" y="240"/>
                      </a:cubicBezTo>
                      <a:cubicBezTo>
                        <a:pt x="175" y="329"/>
                        <a:pt x="143" y="416"/>
                        <a:pt x="109" y="492"/>
                      </a:cubicBezTo>
                      <a:cubicBezTo>
                        <a:pt x="43" y="669"/>
                        <a:pt x="1" y="855"/>
                        <a:pt x="11" y="1029"/>
                      </a:cubicBezTo>
                      <a:cubicBezTo>
                        <a:pt x="33" y="855"/>
                        <a:pt x="109" y="690"/>
                        <a:pt x="198" y="537"/>
                      </a:cubicBezTo>
                      <a:cubicBezTo>
                        <a:pt x="240" y="471"/>
                        <a:pt x="295" y="395"/>
                        <a:pt x="351" y="329"/>
                      </a:cubicBezTo>
                      <a:cubicBezTo>
                        <a:pt x="406" y="253"/>
                        <a:pt x="461" y="198"/>
                        <a:pt x="527" y="132"/>
                      </a:cubicBezTo>
                      <a:lnTo>
                        <a:pt x="361"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2361218" y="1996957"/>
                  <a:ext cx="392870" cy="539801"/>
                </a:xfrm>
                <a:custGeom>
                  <a:avLst/>
                  <a:gdLst/>
                  <a:ahLst/>
                  <a:cxnLst/>
                  <a:rect l="l" t="t" r="r" b="b"/>
                  <a:pathLst>
                    <a:path w="1492" h="2050" extrusionOk="0">
                      <a:moveTo>
                        <a:pt x="1360" y="1"/>
                      </a:moveTo>
                      <a:cubicBezTo>
                        <a:pt x="1031" y="264"/>
                        <a:pt x="768" y="582"/>
                        <a:pt x="515" y="921"/>
                      </a:cubicBezTo>
                      <a:cubicBezTo>
                        <a:pt x="395" y="1087"/>
                        <a:pt x="284" y="1261"/>
                        <a:pt x="197" y="1458"/>
                      </a:cubicBezTo>
                      <a:cubicBezTo>
                        <a:pt x="100" y="1644"/>
                        <a:pt x="21" y="1842"/>
                        <a:pt x="0" y="2049"/>
                      </a:cubicBezTo>
                      <a:cubicBezTo>
                        <a:pt x="111" y="1876"/>
                        <a:pt x="231" y="1710"/>
                        <a:pt x="339" y="1547"/>
                      </a:cubicBezTo>
                      <a:cubicBezTo>
                        <a:pt x="460" y="1381"/>
                        <a:pt x="581" y="1229"/>
                        <a:pt x="713" y="1063"/>
                      </a:cubicBezTo>
                      <a:cubicBezTo>
                        <a:pt x="965" y="745"/>
                        <a:pt x="1228" y="440"/>
                        <a:pt x="1491" y="143"/>
                      </a:cubicBezTo>
                      <a:lnTo>
                        <a:pt x="136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32"/>
              <p:cNvSpPr/>
              <p:nvPr/>
            </p:nvSpPr>
            <p:spPr>
              <a:xfrm>
                <a:off x="1859897" y="3343082"/>
                <a:ext cx="144543" cy="34866"/>
              </a:xfrm>
              <a:custGeom>
                <a:avLst/>
                <a:gdLst/>
                <a:ahLst/>
                <a:cxnLst/>
                <a:rect l="l" t="t" r="r" b="b"/>
                <a:pathLst>
                  <a:path w="1053" h="254" extrusionOk="0">
                    <a:moveTo>
                      <a:pt x="987" y="1"/>
                    </a:moveTo>
                    <a:cubicBezTo>
                      <a:pt x="911" y="46"/>
                      <a:pt x="834" y="67"/>
                      <a:pt x="758" y="101"/>
                    </a:cubicBezTo>
                    <a:cubicBezTo>
                      <a:pt x="679" y="122"/>
                      <a:pt x="592" y="143"/>
                      <a:pt x="506" y="154"/>
                    </a:cubicBezTo>
                    <a:cubicBezTo>
                      <a:pt x="466" y="157"/>
                      <a:pt x="427" y="158"/>
                      <a:pt x="387" y="158"/>
                    </a:cubicBezTo>
                    <a:cubicBezTo>
                      <a:pt x="258" y="158"/>
                      <a:pt x="127" y="141"/>
                      <a:pt x="1" y="101"/>
                    </a:cubicBezTo>
                    <a:lnTo>
                      <a:pt x="1" y="101"/>
                    </a:lnTo>
                    <a:cubicBezTo>
                      <a:pt x="153" y="188"/>
                      <a:pt x="329" y="232"/>
                      <a:pt x="516" y="253"/>
                    </a:cubicBezTo>
                    <a:cubicBezTo>
                      <a:pt x="603" y="253"/>
                      <a:pt x="692" y="253"/>
                      <a:pt x="790" y="243"/>
                    </a:cubicBezTo>
                    <a:cubicBezTo>
                      <a:pt x="876" y="232"/>
                      <a:pt x="966" y="219"/>
                      <a:pt x="1053" y="198"/>
                    </a:cubicBezTo>
                    <a:lnTo>
                      <a:pt x="987"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2848224" y="2490511"/>
                <a:ext cx="135483" cy="325049"/>
              </a:xfrm>
              <a:custGeom>
                <a:avLst/>
                <a:gdLst/>
                <a:ahLst/>
                <a:cxnLst/>
                <a:rect l="l" t="t" r="r" b="b"/>
                <a:pathLst>
                  <a:path w="987" h="2368" extrusionOk="0">
                    <a:moveTo>
                      <a:pt x="887" y="1"/>
                    </a:moveTo>
                    <a:lnTo>
                      <a:pt x="887" y="1"/>
                    </a:lnTo>
                    <a:cubicBezTo>
                      <a:pt x="842" y="416"/>
                      <a:pt x="734" y="811"/>
                      <a:pt x="592" y="1195"/>
                    </a:cubicBezTo>
                    <a:cubicBezTo>
                      <a:pt x="514" y="1381"/>
                      <a:pt x="427" y="1565"/>
                      <a:pt x="340" y="1742"/>
                    </a:cubicBezTo>
                    <a:cubicBezTo>
                      <a:pt x="240" y="1918"/>
                      <a:pt x="143" y="2081"/>
                      <a:pt x="1" y="2202"/>
                    </a:cubicBezTo>
                    <a:lnTo>
                      <a:pt x="109" y="2367"/>
                    </a:lnTo>
                    <a:cubicBezTo>
                      <a:pt x="329" y="2257"/>
                      <a:pt x="461" y="2060"/>
                      <a:pt x="579" y="1873"/>
                    </a:cubicBezTo>
                    <a:cubicBezTo>
                      <a:pt x="690" y="1686"/>
                      <a:pt x="766" y="1479"/>
                      <a:pt x="821" y="1271"/>
                    </a:cubicBezTo>
                    <a:cubicBezTo>
                      <a:pt x="942" y="855"/>
                      <a:pt x="987" y="416"/>
                      <a:pt x="887"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2935251" y="2638348"/>
                <a:ext cx="254219" cy="116952"/>
              </a:xfrm>
              <a:custGeom>
                <a:avLst/>
                <a:gdLst/>
                <a:ahLst/>
                <a:cxnLst/>
                <a:rect l="l" t="t" r="r" b="b"/>
                <a:pathLst>
                  <a:path w="1852" h="852" extrusionOk="0">
                    <a:moveTo>
                      <a:pt x="771" y="0"/>
                    </a:moveTo>
                    <a:cubicBezTo>
                      <a:pt x="700" y="0"/>
                      <a:pt x="630" y="6"/>
                      <a:pt x="561" y="18"/>
                    </a:cubicBezTo>
                    <a:cubicBezTo>
                      <a:pt x="363" y="52"/>
                      <a:pt x="177" y="94"/>
                      <a:pt x="0" y="215"/>
                    </a:cubicBezTo>
                    <a:lnTo>
                      <a:pt x="121" y="370"/>
                    </a:lnTo>
                    <a:cubicBezTo>
                      <a:pt x="242" y="270"/>
                      <a:pt x="419" y="204"/>
                      <a:pt x="582" y="160"/>
                    </a:cubicBezTo>
                    <a:cubicBezTo>
                      <a:pt x="684" y="141"/>
                      <a:pt x="786" y="130"/>
                      <a:pt x="887" y="130"/>
                    </a:cubicBezTo>
                    <a:cubicBezTo>
                      <a:pt x="960" y="130"/>
                      <a:pt x="1034" y="136"/>
                      <a:pt x="1108" y="149"/>
                    </a:cubicBezTo>
                    <a:cubicBezTo>
                      <a:pt x="1273" y="183"/>
                      <a:pt x="1436" y="260"/>
                      <a:pt x="1568" y="391"/>
                    </a:cubicBezTo>
                    <a:cubicBezTo>
                      <a:pt x="1699" y="512"/>
                      <a:pt x="1786" y="675"/>
                      <a:pt x="1852" y="851"/>
                    </a:cubicBezTo>
                    <a:cubicBezTo>
                      <a:pt x="1810" y="675"/>
                      <a:pt x="1720" y="502"/>
                      <a:pt x="1602" y="357"/>
                    </a:cubicBezTo>
                    <a:cubicBezTo>
                      <a:pt x="1481" y="215"/>
                      <a:pt x="1315" y="107"/>
                      <a:pt x="1129" y="52"/>
                    </a:cubicBezTo>
                    <a:cubicBezTo>
                      <a:pt x="1013" y="17"/>
                      <a:pt x="892" y="0"/>
                      <a:pt x="771"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3031613" y="2551869"/>
                <a:ext cx="106931" cy="104186"/>
              </a:xfrm>
              <a:custGeom>
                <a:avLst/>
                <a:gdLst/>
                <a:ahLst/>
                <a:cxnLst/>
                <a:rect l="l" t="t" r="r" b="b"/>
                <a:pathLst>
                  <a:path w="779" h="759" extrusionOk="0">
                    <a:moveTo>
                      <a:pt x="745" y="1"/>
                    </a:moveTo>
                    <a:cubicBezTo>
                      <a:pt x="755" y="90"/>
                      <a:pt x="724" y="166"/>
                      <a:pt x="658" y="222"/>
                    </a:cubicBezTo>
                    <a:cubicBezTo>
                      <a:pt x="603" y="287"/>
                      <a:pt x="537" y="319"/>
                      <a:pt x="461" y="364"/>
                    </a:cubicBezTo>
                    <a:cubicBezTo>
                      <a:pt x="395" y="408"/>
                      <a:pt x="319" y="440"/>
                      <a:pt x="243" y="474"/>
                    </a:cubicBezTo>
                    <a:cubicBezTo>
                      <a:pt x="164" y="516"/>
                      <a:pt x="77" y="550"/>
                      <a:pt x="1" y="627"/>
                    </a:cubicBezTo>
                    <a:lnTo>
                      <a:pt x="153" y="758"/>
                    </a:lnTo>
                    <a:cubicBezTo>
                      <a:pt x="187" y="703"/>
                      <a:pt x="253" y="658"/>
                      <a:pt x="319" y="606"/>
                    </a:cubicBezTo>
                    <a:cubicBezTo>
                      <a:pt x="385" y="550"/>
                      <a:pt x="450" y="506"/>
                      <a:pt x="527" y="450"/>
                    </a:cubicBezTo>
                    <a:cubicBezTo>
                      <a:pt x="592" y="385"/>
                      <a:pt x="658" y="329"/>
                      <a:pt x="703" y="253"/>
                    </a:cubicBezTo>
                    <a:cubicBezTo>
                      <a:pt x="755" y="177"/>
                      <a:pt x="779" y="90"/>
                      <a:pt x="745"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2887208" y="2804992"/>
                <a:ext cx="263279" cy="36239"/>
              </a:xfrm>
              <a:custGeom>
                <a:avLst/>
                <a:gdLst/>
                <a:ahLst/>
                <a:cxnLst/>
                <a:rect l="l" t="t" r="r" b="b"/>
                <a:pathLst>
                  <a:path w="1918" h="264" extrusionOk="0">
                    <a:moveTo>
                      <a:pt x="215" y="0"/>
                    </a:moveTo>
                    <a:cubicBezTo>
                      <a:pt x="144" y="0"/>
                      <a:pt x="72" y="3"/>
                      <a:pt x="1" y="11"/>
                    </a:cubicBezTo>
                    <a:lnTo>
                      <a:pt x="11" y="208"/>
                    </a:lnTo>
                    <a:cubicBezTo>
                      <a:pt x="319" y="208"/>
                      <a:pt x="637" y="239"/>
                      <a:pt x="953" y="250"/>
                    </a:cubicBezTo>
                    <a:cubicBezTo>
                      <a:pt x="1050" y="256"/>
                      <a:pt x="1146" y="263"/>
                      <a:pt x="1243" y="263"/>
                    </a:cubicBezTo>
                    <a:cubicBezTo>
                      <a:pt x="1311" y="263"/>
                      <a:pt x="1379" y="260"/>
                      <a:pt x="1447" y="250"/>
                    </a:cubicBezTo>
                    <a:cubicBezTo>
                      <a:pt x="1610" y="239"/>
                      <a:pt x="1786" y="218"/>
                      <a:pt x="1918" y="129"/>
                    </a:cubicBezTo>
                    <a:lnTo>
                      <a:pt x="1918" y="129"/>
                    </a:lnTo>
                    <a:cubicBezTo>
                      <a:pt x="1832" y="154"/>
                      <a:pt x="1742" y="162"/>
                      <a:pt x="1652" y="162"/>
                    </a:cubicBezTo>
                    <a:cubicBezTo>
                      <a:pt x="1583" y="162"/>
                      <a:pt x="1514" y="157"/>
                      <a:pt x="1447" y="153"/>
                    </a:cubicBezTo>
                    <a:cubicBezTo>
                      <a:pt x="1295" y="129"/>
                      <a:pt x="1129" y="108"/>
                      <a:pt x="976" y="76"/>
                    </a:cubicBezTo>
                    <a:cubicBezTo>
                      <a:pt x="727" y="41"/>
                      <a:pt x="472" y="0"/>
                      <a:pt x="215"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2986452" y="2812129"/>
                <a:ext cx="82910" cy="122168"/>
              </a:xfrm>
              <a:custGeom>
                <a:avLst/>
                <a:gdLst/>
                <a:ahLst/>
                <a:cxnLst/>
                <a:rect l="l" t="t" r="r" b="b"/>
                <a:pathLst>
                  <a:path w="604" h="890" extrusionOk="0">
                    <a:moveTo>
                      <a:pt x="143" y="1"/>
                    </a:moveTo>
                    <a:lnTo>
                      <a:pt x="1" y="143"/>
                    </a:lnTo>
                    <a:cubicBezTo>
                      <a:pt x="122" y="253"/>
                      <a:pt x="264" y="353"/>
                      <a:pt x="374" y="461"/>
                    </a:cubicBezTo>
                    <a:cubicBezTo>
                      <a:pt x="482" y="571"/>
                      <a:pt x="572" y="724"/>
                      <a:pt x="582" y="890"/>
                    </a:cubicBezTo>
                    <a:cubicBezTo>
                      <a:pt x="603" y="724"/>
                      <a:pt x="548" y="550"/>
                      <a:pt x="451" y="406"/>
                    </a:cubicBezTo>
                    <a:cubicBezTo>
                      <a:pt x="351" y="253"/>
                      <a:pt x="243" y="132"/>
                      <a:pt x="143"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2963803" y="2926611"/>
                <a:ext cx="353875" cy="173369"/>
              </a:xfrm>
              <a:custGeom>
                <a:avLst/>
                <a:gdLst/>
                <a:ahLst/>
                <a:cxnLst/>
                <a:rect l="l" t="t" r="r" b="b"/>
                <a:pathLst>
                  <a:path w="2578" h="1263" extrusionOk="0">
                    <a:moveTo>
                      <a:pt x="2577" y="0"/>
                    </a:moveTo>
                    <a:lnTo>
                      <a:pt x="2577" y="0"/>
                    </a:lnTo>
                    <a:cubicBezTo>
                      <a:pt x="2346" y="98"/>
                      <a:pt x="2159" y="253"/>
                      <a:pt x="1962" y="405"/>
                    </a:cubicBezTo>
                    <a:cubicBezTo>
                      <a:pt x="1775" y="558"/>
                      <a:pt x="1591" y="734"/>
                      <a:pt x="1404" y="876"/>
                    </a:cubicBezTo>
                    <a:cubicBezTo>
                      <a:pt x="1218" y="1008"/>
                      <a:pt x="976" y="1063"/>
                      <a:pt x="737" y="1084"/>
                    </a:cubicBezTo>
                    <a:cubicBezTo>
                      <a:pt x="673" y="1090"/>
                      <a:pt x="610" y="1093"/>
                      <a:pt x="545" y="1093"/>
                    </a:cubicBezTo>
                    <a:cubicBezTo>
                      <a:pt x="373" y="1093"/>
                      <a:pt x="198" y="1072"/>
                      <a:pt x="24" y="1042"/>
                    </a:cubicBezTo>
                    <a:lnTo>
                      <a:pt x="0" y="1239"/>
                    </a:lnTo>
                    <a:cubicBezTo>
                      <a:pt x="121" y="1255"/>
                      <a:pt x="247" y="1263"/>
                      <a:pt x="375" y="1263"/>
                    </a:cubicBezTo>
                    <a:cubicBezTo>
                      <a:pt x="502" y="1263"/>
                      <a:pt x="631" y="1255"/>
                      <a:pt x="758" y="1239"/>
                    </a:cubicBezTo>
                    <a:cubicBezTo>
                      <a:pt x="1010" y="1194"/>
                      <a:pt x="1262" y="1118"/>
                      <a:pt x="1470" y="965"/>
                    </a:cubicBezTo>
                    <a:cubicBezTo>
                      <a:pt x="1657" y="789"/>
                      <a:pt x="1809" y="613"/>
                      <a:pt x="1996" y="450"/>
                    </a:cubicBezTo>
                    <a:cubicBezTo>
                      <a:pt x="2170" y="284"/>
                      <a:pt x="2356" y="121"/>
                      <a:pt x="257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3030241" y="3088999"/>
                <a:ext cx="58613" cy="108441"/>
              </a:xfrm>
              <a:custGeom>
                <a:avLst/>
                <a:gdLst/>
                <a:ahLst/>
                <a:cxnLst/>
                <a:rect l="l" t="t" r="r" b="b"/>
                <a:pathLst>
                  <a:path w="427" h="790" extrusionOk="0">
                    <a:moveTo>
                      <a:pt x="187" y="1"/>
                    </a:moveTo>
                    <a:lnTo>
                      <a:pt x="0" y="87"/>
                    </a:lnTo>
                    <a:cubicBezTo>
                      <a:pt x="32" y="153"/>
                      <a:pt x="97" y="219"/>
                      <a:pt x="153" y="274"/>
                    </a:cubicBezTo>
                    <a:cubicBezTo>
                      <a:pt x="208" y="319"/>
                      <a:pt x="253" y="350"/>
                      <a:pt x="284" y="406"/>
                    </a:cubicBezTo>
                    <a:cubicBezTo>
                      <a:pt x="350" y="516"/>
                      <a:pt x="360" y="658"/>
                      <a:pt x="371" y="790"/>
                    </a:cubicBezTo>
                    <a:cubicBezTo>
                      <a:pt x="395" y="658"/>
                      <a:pt x="426" y="516"/>
                      <a:pt x="371" y="361"/>
                    </a:cubicBezTo>
                    <a:cubicBezTo>
                      <a:pt x="350" y="285"/>
                      <a:pt x="295" y="219"/>
                      <a:pt x="263" y="177"/>
                    </a:cubicBezTo>
                    <a:cubicBezTo>
                      <a:pt x="218" y="111"/>
                      <a:pt x="197" y="66"/>
                      <a:pt x="187"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2921936" y="3273899"/>
                <a:ext cx="402880" cy="159367"/>
              </a:xfrm>
              <a:custGeom>
                <a:avLst/>
                <a:gdLst/>
                <a:ahLst/>
                <a:cxnLst/>
                <a:rect l="l" t="t" r="r" b="b"/>
                <a:pathLst>
                  <a:path w="2935" h="1161" extrusionOk="0">
                    <a:moveTo>
                      <a:pt x="108" y="0"/>
                    </a:moveTo>
                    <a:lnTo>
                      <a:pt x="0" y="166"/>
                    </a:lnTo>
                    <a:cubicBezTo>
                      <a:pt x="229" y="308"/>
                      <a:pt x="450" y="439"/>
                      <a:pt x="689" y="560"/>
                    </a:cubicBezTo>
                    <a:cubicBezTo>
                      <a:pt x="931" y="671"/>
                      <a:pt x="1173" y="768"/>
                      <a:pt x="1423" y="855"/>
                    </a:cubicBezTo>
                    <a:cubicBezTo>
                      <a:pt x="1665" y="944"/>
                      <a:pt x="1907" y="1031"/>
                      <a:pt x="2170" y="1097"/>
                    </a:cubicBezTo>
                    <a:cubicBezTo>
                      <a:pt x="2315" y="1129"/>
                      <a:pt x="2468" y="1160"/>
                      <a:pt x="2617" y="1160"/>
                    </a:cubicBezTo>
                    <a:cubicBezTo>
                      <a:pt x="2727" y="1160"/>
                      <a:pt x="2834" y="1143"/>
                      <a:pt x="2935" y="1097"/>
                    </a:cubicBezTo>
                    <a:lnTo>
                      <a:pt x="2935" y="1097"/>
                    </a:lnTo>
                    <a:cubicBezTo>
                      <a:pt x="2853" y="1131"/>
                      <a:pt x="2767" y="1144"/>
                      <a:pt x="2680" y="1144"/>
                    </a:cubicBezTo>
                    <a:cubicBezTo>
                      <a:pt x="2512" y="1144"/>
                      <a:pt x="2339" y="1095"/>
                      <a:pt x="2180" y="1052"/>
                    </a:cubicBezTo>
                    <a:cubicBezTo>
                      <a:pt x="1928" y="976"/>
                      <a:pt x="1699" y="868"/>
                      <a:pt x="1457" y="768"/>
                    </a:cubicBezTo>
                    <a:cubicBezTo>
                      <a:pt x="1215" y="658"/>
                      <a:pt x="986" y="550"/>
                      <a:pt x="765" y="429"/>
                    </a:cubicBezTo>
                    <a:cubicBezTo>
                      <a:pt x="537" y="297"/>
                      <a:pt x="329" y="145"/>
                      <a:pt x="108"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879658" y="3273899"/>
                <a:ext cx="254219" cy="340149"/>
              </a:xfrm>
              <a:custGeom>
                <a:avLst/>
                <a:gdLst/>
                <a:ahLst/>
                <a:cxnLst/>
                <a:rect l="l" t="t" r="r" b="b"/>
                <a:pathLst>
                  <a:path w="1852" h="2478" extrusionOk="0">
                    <a:moveTo>
                      <a:pt x="121" y="0"/>
                    </a:moveTo>
                    <a:lnTo>
                      <a:pt x="1" y="166"/>
                    </a:lnTo>
                    <a:cubicBezTo>
                      <a:pt x="166" y="318"/>
                      <a:pt x="329" y="516"/>
                      <a:pt x="495" y="702"/>
                    </a:cubicBezTo>
                    <a:cubicBezTo>
                      <a:pt x="658" y="889"/>
                      <a:pt x="824" y="1076"/>
                      <a:pt x="976" y="1273"/>
                    </a:cubicBezTo>
                    <a:cubicBezTo>
                      <a:pt x="1139" y="1460"/>
                      <a:pt x="1305" y="1657"/>
                      <a:pt x="1447" y="1854"/>
                    </a:cubicBezTo>
                    <a:cubicBezTo>
                      <a:pt x="1599" y="2051"/>
                      <a:pt x="1744" y="2248"/>
                      <a:pt x="1852" y="2477"/>
                    </a:cubicBezTo>
                    <a:cubicBezTo>
                      <a:pt x="1820" y="2225"/>
                      <a:pt x="1689" y="1996"/>
                      <a:pt x="1568" y="1775"/>
                    </a:cubicBezTo>
                    <a:cubicBezTo>
                      <a:pt x="1436" y="1557"/>
                      <a:pt x="1305" y="1339"/>
                      <a:pt x="1152" y="1141"/>
                    </a:cubicBezTo>
                    <a:cubicBezTo>
                      <a:pt x="997" y="934"/>
                      <a:pt x="845" y="736"/>
                      <a:pt x="668" y="550"/>
                    </a:cubicBezTo>
                    <a:cubicBezTo>
                      <a:pt x="505" y="352"/>
                      <a:pt x="340" y="166"/>
                      <a:pt x="121"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3063048" y="3486115"/>
                <a:ext cx="162525" cy="67947"/>
              </a:xfrm>
              <a:custGeom>
                <a:avLst/>
                <a:gdLst/>
                <a:ahLst/>
                <a:cxnLst/>
                <a:rect l="l" t="t" r="r" b="b"/>
                <a:pathLst>
                  <a:path w="1184" h="495" extrusionOk="0">
                    <a:moveTo>
                      <a:pt x="90" y="0"/>
                    </a:moveTo>
                    <a:lnTo>
                      <a:pt x="0" y="177"/>
                    </a:lnTo>
                    <a:cubicBezTo>
                      <a:pt x="187" y="253"/>
                      <a:pt x="384" y="329"/>
                      <a:pt x="582" y="395"/>
                    </a:cubicBezTo>
                    <a:cubicBezTo>
                      <a:pt x="759" y="444"/>
                      <a:pt x="936" y="494"/>
                      <a:pt x="1121" y="494"/>
                    </a:cubicBezTo>
                    <a:cubicBezTo>
                      <a:pt x="1142" y="494"/>
                      <a:pt x="1163" y="493"/>
                      <a:pt x="1184" y="492"/>
                    </a:cubicBezTo>
                    <a:cubicBezTo>
                      <a:pt x="987" y="471"/>
                      <a:pt x="802" y="384"/>
                      <a:pt x="616" y="295"/>
                    </a:cubicBezTo>
                    <a:cubicBezTo>
                      <a:pt x="440" y="208"/>
                      <a:pt x="263" y="111"/>
                      <a:pt x="90"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3561192" y="2797305"/>
                <a:ext cx="153465" cy="866569"/>
              </a:xfrm>
              <a:custGeom>
                <a:avLst/>
                <a:gdLst/>
                <a:ahLst/>
                <a:cxnLst/>
                <a:rect l="l" t="t" r="r" b="b"/>
                <a:pathLst>
                  <a:path w="1118" h="6313" extrusionOk="0">
                    <a:moveTo>
                      <a:pt x="921" y="1"/>
                    </a:moveTo>
                    <a:cubicBezTo>
                      <a:pt x="887" y="251"/>
                      <a:pt x="789" y="503"/>
                      <a:pt x="700" y="756"/>
                    </a:cubicBezTo>
                    <a:lnTo>
                      <a:pt x="416" y="1524"/>
                    </a:lnTo>
                    <a:cubicBezTo>
                      <a:pt x="240" y="2039"/>
                      <a:pt x="66" y="2565"/>
                      <a:pt x="21" y="3112"/>
                    </a:cubicBezTo>
                    <a:cubicBezTo>
                      <a:pt x="0" y="3396"/>
                      <a:pt x="42" y="3659"/>
                      <a:pt x="42" y="3932"/>
                    </a:cubicBezTo>
                    <a:cubicBezTo>
                      <a:pt x="66" y="4208"/>
                      <a:pt x="77" y="4482"/>
                      <a:pt x="108" y="4745"/>
                    </a:cubicBezTo>
                    <a:cubicBezTo>
                      <a:pt x="163" y="5292"/>
                      <a:pt x="316" y="5818"/>
                      <a:pt x="547" y="6312"/>
                    </a:cubicBezTo>
                    <a:cubicBezTo>
                      <a:pt x="329" y="5818"/>
                      <a:pt x="198" y="5281"/>
                      <a:pt x="153" y="4745"/>
                    </a:cubicBezTo>
                    <a:cubicBezTo>
                      <a:pt x="132" y="4471"/>
                      <a:pt x="132" y="4208"/>
                      <a:pt x="119" y="3932"/>
                    </a:cubicBezTo>
                    <a:cubicBezTo>
                      <a:pt x="119" y="3659"/>
                      <a:pt x="98" y="3385"/>
                      <a:pt x="119" y="3122"/>
                    </a:cubicBezTo>
                    <a:cubicBezTo>
                      <a:pt x="184" y="2596"/>
                      <a:pt x="361" y="2081"/>
                      <a:pt x="558" y="1579"/>
                    </a:cubicBezTo>
                    <a:lnTo>
                      <a:pt x="866" y="821"/>
                    </a:lnTo>
                    <a:cubicBezTo>
                      <a:pt x="963" y="569"/>
                      <a:pt x="1063" y="316"/>
                      <a:pt x="1118" y="32"/>
                    </a:cubicBezTo>
                    <a:lnTo>
                      <a:pt x="921"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3745954" y="3072390"/>
                <a:ext cx="164035" cy="674120"/>
              </a:xfrm>
              <a:custGeom>
                <a:avLst/>
                <a:gdLst/>
                <a:ahLst/>
                <a:cxnLst/>
                <a:rect l="l" t="t" r="r" b="b"/>
                <a:pathLst>
                  <a:path w="1195" h="4911" extrusionOk="0">
                    <a:moveTo>
                      <a:pt x="703" y="1"/>
                    </a:moveTo>
                    <a:cubicBezTo>
                      <a:pt x="471" y="876"/>
                      <a:pt x="209" y="1765"/>
                      <a:pt x="67" y="2665"/>
                    </a:cubicBezTo>
                    <a:cubicBezTo>
                      <a:pt x="35" y="2893"/>
                      <a:pt x="1" y="3125"/>
                      <a:pt x="1" y="3354"/>
                    </a:cubicBezTo>
                    <a:cubicBezTo>
                      <a:pt x="1" y="3475"/>
                      <a:pt x="1" y="3585"/>
                      <a:pt x="35" y="3703"/>
                    </a:cubicBezTo>
                    <a:cubicBezTo>
                      <a:pt x="56" y="3824"/>
                      <a:pt x="111" y="3924"/>
                      <a:pt x="177" y="4022"/>
                    </a:cubicBezTo>
                    <a:cubicBezTo>
                      <a:pt x="298" y="4219"/>
                      <a:pt x="450" y="4395"/>
                      <a:pt x="613" y="4547"/>
                    </a:cubicBezTo>
                    <a:cubicBezTo>
                      <a:pt x="703" y="4624"/>
                      <a:pt x="790" y="4703"/>
                      <a:pt x="876" y="4768"/>
                    </a:cubicBezTo>
                    <a:cubicBezTo>
                      <a:pt x="976" y="4821"/>
                      <a:pt x="1074" y="4900"/>
                      <a:pt x="1194" y="4910"/>
                    </a:cubicBezTo>
                    <a:lnTo>
                      <a:pt x="1194" y="4910"/>
                    </a:lnTo>
                    <a:cubicBezTo>
                      <a:pt x="1074" y="4900"/>
                      <a:pt x="976" y="4821"/>
                      <a:pt x="890" y="4755"/>
                    </a:cubicBezTo>
                    <a:cubicBezTo>
                      <a:pt x="800" y="4689"/>
                      <a:pt x="713" y="4613"/>
                      <a:pt x="637" y="4526"/>
                    </a:cubicBezTo>
                    <a:cubicBezTo>
                      <a:pt x="471" y="4374"/>
                      <a:pt x="329" y="4187"/>
                      <a:pt x="219" y="4000"/>
                    </a:cubicBezTo>
                    <a:cubicBezTo>
                      <a:pt x="153" y="3901"/>
                      <a:pt x="111" y="3803"/>
                      <a:pt x="88" y="3693"/>
                    </a:cubicBezTo>
                    <a:cubicBezTo>
                      <a:pt x="77" y="3585"/>
                      <a:pt x="67" y="3464"/>
                      <a:pt x="77" y="3354"/>
                    </a:cubicBezTo>
                    <a:cubicBezTo>
                      <a:pt x="88" y="3135"/>
                      <a:pt x="122" y="2904"/>
                      <a:pt x="166" y="2686"/>
                    </a:cubicBezTo>
                    <a:cubicBezTo>
                      <a:pt x="340" y="1797"/>
                      <a:pt x="637" y="932"/>
                      <a:pt x="890" y="56"/>
                    </a:cubicBezTo>
                    <a:lnTo>
                      <a:pt x="703"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1299022" y="2705335"/>
                <a:ext cx="168702" cy="1041173"/>
              </a:xfrm>
              <a:custGeom>
                <a:avLst/>
                <a:gdLst/>
                <a:ahLst/>
                <a:cxnLst/>
                <a:rect l="l" t="t" r="r" b="b"/>
                <a:pathLst>
                  <a:path w="1229" h="7585" extrusionOk="0">
                    <a:moveTo>
                      <a:pt x="142" y="0"/>
                    </a:moveTo>
                    <a:lnTo>
                      <a:pt x="0" y="132"/>
                    </a:lnTo>
                    <a:cubicBezTo>
                      <a:pt x="32" y="308"/>
                      <a:pt x="97" y="429"/>
                      <a:pt x="176" y="571"/>
                    </a:cubicBezTo>
                    <a:cubicBezTo>
                      <a:pt x="253" y="702"/>
                      <a:pt x="318" y="844"/>
                      <a:pt x="374" y="986"/>
                    </a:cubicBezTo>
                    <a:cubicBezTo>
                      <a:pt x="505" y="1273"/>
                      <a:pt x="613" y="1568"/>
                      <a:pt x="689" y="1865"/>
                    </a:cubicBezTo>
                    <a:cubicBezTo>
                      <a:pt x="844" y="2467"/>
                      <a:pt x="800" y="3114"/>
                      <a:pt x="734" y="3761"/>
                    </a:cubicBezTo>
                    <a:cubicBezTo>
                      <a:pt x="689" y="4076"/>
                      <a:pt x="636" y="4395"/>
                      <a:pt x="623" y="4723"/>
                    </a:cubicBezTo>
                    <a:cubicBezTo>
                      <a:pt x="613" y="4813"/>
                      <a:pt x="613" y="4899"/>
                      <a:pt x="613" y="4976"/>
                    </a:cubicBezTo>
                    <a:cubicBezTo>
                      <a:pt x="623" y="5062"/>
                      <a:pt x="636" y="5152"/>
                      <a:pt x="658" y="5228"/>
                    </a:cubicBezTo>
                    <a:cubicBezTo>
                      <a:pt x="689" y="5391"/>
                      <a:pt x="734" y="5546"/>
                      <a:pt x="778" y="5709"/>
                    </a:cubicBezTo>
                    <a:lnTo>
                      <a:pt x="1052" y="6640"/>
                    </a:lnTo>
                    <a:cubicBezTo>
                      <a:pt x="1097" y="6795"/>
                      <a:pt x="1139" y="6948"/>
                      <a:pt x="1173" y="7114"/>
                    </a:cubicBezTo>
                    <a:cubicBezTo>
                      <a:pt x="1194" y="7190"/>
                      <a:pt x="1204" y="7266"/>
                      <a:pt x="1204" y="7342"/>
                    </a:cubicBezTo>
                    <a:cubicBezTo>
                      <a:pt x="1215" y="7429"/>
                      <a:pt x="1215" y="7519"/>
                      <a:pt x="1173" y="7584"/>
                    </a:cubicBezTo>
                    <a:cubicBezTo>
                      <a:pt x="1228" y="7519"/>
                      <a:pt x="1228" y="7429"/>
                      <a:pt x="1215" y="7342"/>
                    </a:cubicBezTo>
                    <a:cubicBezTo>
                      <a:pt x="1215" y="7266"/>
                      <a:pt x="1204" y="7190"/>
                      <a:pt x="1194" y="7100"/>
                    </a:cubicBezTo>
                    <a:cubicBezTo>
                      <a:pt x="1173" y="6948"/>
                      <a:pt x="1139" y="6785"/>
                      <a:pt x="1097" y="6630"/>
                    </a:cubicBezTo>
                    <a:lnTo>
                      <a:pt x="865" y="5678"/>
                    </a:lnTo>
                    <a:cubicBezTo>
                      <a:pt x="821" y="5523"/>
                      <a:pt x="789" y="5370"/>
                      <a:pt x="768" y="5207"/>
                    </a:cubicBezTo>
                    <a:cubicBezTo>
                      <a:pt x="755" y="5128"/>
                      <a:pt x="744" y="5052"/>
                      <a:pt x="744" y="4976"/>
                    </a:cubicBezTo>
                    <a:cubicBezTo>
                      <a:pt x="744" y="4899"/>
                      <a:pt x="744" y="4823"/>
                      <a:pt x="755" y="4734"/>
                    </a:cubicBezTo>
                    <a:cubicBezTo>
                      <a:pt x="800" y="4429"/>
                      <a:pt x="865" y="4111"/>
                      <a:pt x="931" y="3782"/>
                    </a:cubicBezTo>
                    <a:cubicBezTo>
                      <a:pt x="1041" y="3145"/>
                      <a:pt x="1128" y="2478"/>
                      <a:pt x="1007" y="1799"/>
                    </a:cubicBezTo>
                    <a:cubicBezTo>
                      <a:pt x="965" y="1470"/>
                      <a:pt x="865" y="1142"/>
                      <a:pt x="744" y="834"/>
                    </a:cubicBezTo>
                    <a:cubicBezTo>
                      <a:pt x="679" y="671"/>
                      <a:pt x="602" y="516"/>
                      <a:pt x="526" y="374"/>
                    </a:cubicBezTo>
                    <a:cubicBezTo>
                      <a:pt x="439" y="221"/>
                      <a:pt x="339" y="66"/>
                      <a:pt x="142"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414876" y="3149260"/>
                <a:ext cx="82772" cy="169800"/>
              </a:xfrm>
              <a:custGeom>
                <a:avLst/>
                <a:gdLst/>
                <a:ahLst/>
                <a:cxnLst/>
                <a:rect l="l" t="t" r="r" b="b"/>
                <a:pathLst>
                  <a:path w="603" h="1237" extrusionOk="0">
                    <a:moveTo>
                      <a:pt x="163" y="1"/>
                    </a:moveTo>
                    <a:lnTo>
                      <a:pt x="0" y="109"/>
                    </a:lnTo>
                    <a:cubicBezTo>
                      <a:pt x="153" y="295"/>
                      <a:pt x="295" y="437"/>
                      <a:pt x="416" y="624"/>
                    </a:cubicBezTo>
                    <a:cubicBezTo>
                      <a:pt x="526" y="800"/>
                      <a:pt x="602" y="1029"/>
                      <a:pt x="537" y="1237"/>
                    </a:cubicBezTo>
                    <a:cubicBezTo>
                      <a:pt x="581" y="1140"/>
                      <a:pt x="602" y="1029"/>
                      <a:pt x="592" y="908"/>
                    </a:cubicBezTo>
                    <a:cubicBezTo>
                      <a:pt x="581" y="800"/>
                      <a:pt x="547" y="690"/>
                      <a:pt x="502" y="579"/>
                    </a:cubicBezTo>
                    <a:cubicBezTo>
                      <a:pt x="416" y="372"/>
                      <a:pt x="274" y="185"/>
                      <a:pt x="163"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3592626" y="3293665"/>
                <a:ext cx="358131" cy="341247"/>
              </a:xfrm>
              <a:custGeom>
                <a:avLst/>
                <a:gdLst/>
                <a:ahLst/>
                <a:cxnLst/>
                <a:rect l="l" t="t" r="r" b="b"/>
                <a:pathLst>
                  <a:path w="2609" h="2486" extrusionOk="0">
                    <a:moveTo>
                      <a:pt x="55" y="1"/>
                    </a:moveTo>
                    <a:lnTo>
                      <a:pt x="0" y="185"/>
                    </a:lnTo>
                    <a:cubicBezTo>
                      <a:pt x="111" y="240"/>
                      <a:pt x="232" y="329"/>
                      <a:pt x="363" y="406"/>
                    </a:cubicBezTo>
                    <a:cubicBezTo>
                      <a:pt x="481" y="482"/>
                      <a:pt x="602" y="558"/>
                      <a:pt x="723" y="645"/>
                    </a:cubicBezTo>
                    <a:cubicBezTo>
                      <a:pt x="965" y="811"/>
                      <a:pt x="1205" y="987"/>
                      <a:pt x="1436" y="1171"/>
                    </a:cubicBezTo>
                    <a:cubicBezTo>
                      <a:pt x="1654" y="1368"/>
                      <a:pt x="1875" y="1565"/>
                      <a:pt x="2083" y="1776"/>
                    </a:cubicBezTo>
                    <a:cubicBezTo>
                      <a:pt x="2280" y="1994"/>
                      <a:pt x="2467" y="2223"/>
                      <a:pt x="2609" y="2486"/>
                    </a:cubicBezTo>
                    <a:cubicBezTo>
                      <a:pt x="2498" y="2212"/>
                      <a:pt x="2335" y="1960"/>
                      <a:pt x="2149" y="1721"/>
                    </a:cubicBezTo>
                    <a:cubicBezTo>
                      <a:pt x="1962" y="1479"/>
                      <a:pt x="1754" y="1260"/>
                      <a:pt x="1546" y="1053"/>
                    </a:cubicBezTo>
                    <a:cubicBezTo>
                      <a:pt x="1326" y="842"/>
                      <a:pt x="1097" y="645"/>
                      <a:pt x="855" y="461"/>
                    </a:cubicBezTo>
                    <a:cubicBezTo>
                      <a:pt x="734" y="361"/>
                      <a:pt x="613" y="285"/>
                      <a:pt x="481" y="198"/>
                    </a:cubicBezTo>
                    <a:cubicBezTo>
                      <a:pt x="350" y="119"/>
                      <a:pt x="232" y="43"/>
                      <a:pt x="55"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2151591" y="2454409"/>
                <a:ext cx="201920" cy="362523"/>
              </a:xfrm>
              <a:custGeom>
                <a:avLst/>
                <a:gdLst/>
                <a:ahLst/>
                <a:cxnLst/>
                <a:rect l="l" t="t" r="r" b="b"/>
                <a:pathLst>
                  <a:path w="1471" h="2641" extrusionOk="0">
                    <a:moveTo>
                      <a:pt x="0" y="1"/>
                    </a:moveTo>
                    <a:cubicBezTo>
                      <a:pt x="121" y="230"/>
                      <a:pt x="166" y="492"/>
                      <a:pt x="187" y="745"/>
                    </a:cubicBezTo>
                    <a:cubicBezTo>
                      <a:pt x="198" y="876"/>
                      <a:pt x="198" y="1008"/>
                      <a:pt x="198" y="1139"/>
                    </a:cubicBezTo>
                    <a:cubicBezTo>
                      <a:pt x="211" y="1260"/>
                      <a:pt x="198" y="1392"/>
                      <a:pt x="253" y="1534"/>
                    </a:cubicBezTo>
                    <a:cubicBezTo>
                      <a:pt x="384" y="1786"/>
                      <a:pt x="561" y="1973"/>
                      <a:pt x="747" y="2157"/>
                    </a:cubicBezTo>
                    <a:cubicBezTo>
                      <a:pt x="934" y="2344"/>
                      <a:pt x="1131" y="2530"/>
                      <a:pt x="1394" y="2641"/>
                    </a:cubicBezTo>
                    <a:lnTo>
                      <a:pt x="1470" y="2454"/>
                    </a:lnTo>
                    <a:cubicBezTo>
                      <a:pt x="1250" y="2378"/>
                      <a:pt x="1042" y="2212"/>
                      <a:pt x="845" y="2049"/>
                    </a:cubicBezTo>
                    <a:cubicBezTo>
                      <a:pt x="658" y="1884"/>
                      <a:pt x="474" y="1697"/>
                      <a:pt x="342" y="1489"/>
                    </a:cubicBezTo>
                    <a:cubicBezTo>
                      <a:pt x="298" y="1392"/>
                      <a:pt x="287" y="1260"/>
                      <a:pt x="277" y="1129"/>
                    </a:cubicBezTo>
                    <a:cubicBezTo>
                      <a:pt x="263" y="997"/>
                      <a:pt x="253" y="876"/>
                      <a:pt x="232" y="745"/>
                    </a:cubicBezTo>
                    <a:cubicBezTo>
                      <a:pt x="198" y="482"/>
                      <a:pt x="132" y="230"/>
                      <a:pt x="0"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2866343" y="2463469"/>
                <a:ext cx="267534" cy="209196"/>
              </a:xfrm>
              <a:custGeom>
                <a:avLst/>
                <a:gdLst/>
                <a:ahLst/>
                <a:cxnLst/>
                <a:rect l="l" t="t" r="r" b="b"/>
                <a:pathLst>
                  <a:path w="1949" h="1524" extrusionOk="0">
                    <a:moveTo>
                      <a:pt x="1949" y="0"/>
                    </a:moveTo>
                    <a:cubicBezTo>
                      <a:pt x="1762" y="108"/>
                      <a:pt x="1675" y="316"/>
                      <a:pt x="1589" y="503"/>
                    </a:cubicBezTo>
                    <a:cubicBezTo>
                      <a:pt x="1565" y="558"/>
                      <a:pt x="1544" y="603"/>
                      <a:pt x="1523" y="645"/>
                    </a:cubicBezTo>
                    <a:cubicBezTo>
                      <a:pt x="1489" y="689"/>
                      <a:pt x="1468" y="734"/>
                      <a:pt x="1433" y="766"/>
                    </a:cubicBezTo>
                    <a:cubicBezTo>
                      <a:pt x="1368" y="831"/>
                      <a:pt x="1281" y="887"/>
                      <a:pt x="1184" y="931"/>
                    </a:cubicBezTo>
                    <a:cubicBezTo>
                      <a:pt x="810" y="1094"/>
                      <a:pt x="405" y="1184"/>
                      <a:pt x="0" y="1336"/>
                    </a:cubicBezTo>
                    <a:lnTo>
                      <a:pt x="76" y="1523"/>
                    </a:lnTo>
                    <a:cubicBezTo>
                      <a:pt x="447" y="1347"/>
                      <a:pt x="855" y="1226"/>
                      <a:pt x="1236" y="1018"/>
                    </a:cubicBezTo>
                    <a:cubicBezTo>
                      <a:pt x="1326" y="963"/>
                      <a:pt x="1423" y="897"/>
                      <a:pt x="1489" y="821"/>
                    </a:cubicBezTo>
                    <a:cubicBezTo>
                      <a:pt x="1565" y="724"/>
                      <a:pt x="1599" y="624"/>
                      <a:pt x="1631" y="526"/>
                    </a:cubicBezTo>
                    <a:cubicBezTo>
                      <a:pt x="1710" y="329"/>
                      <a:pt x="1775" y="119"/>
                      <a:pt x="1949"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2905327" y="2338555"/>
                <a:ext cx="64653" cy="305557"/>
              </a:xfrm>
              <a:custGeom>
                <a:avLst/>
                <a:gdLst/>
                <a:ahLst/>
                <a:cxnLst/>
                <a:rect l="l" t="t" r="r" b="b"/>
                <a:pathLst>
                  <a:path w="471" h="2226" extrusionOk="0">
                    <a:moveTo>
                      <a:pt x="471" y="1"/>
                    </a:moveTo>
                    <a:lnTo>
                      <a:pt x="471" y="1"/>
                    </a:lnTo>
                    <a:cubicBezTo>
                      <a:pt x="374" y="164"/>
                      <a:pt x="329" y="350"/>
                      <a:pt x="284" y="527"/>
                    </a:cubicBezTo>
                    <a:cubicBezTo>
                      <a:pt x="242" y="713"/>
                      <a:pt x="197" y="897"/>
                      <a:pt x="163" y="1084"/>
                    </a:cubicBezTo>
                    <a:cubicBezTo>
                      <a:pt x="98" y="1457"/>
                      <a:pt x="55" y="1831"/>
                      <a:pt x="0" y="2202"/>
                    </a:cubicBezTo>
                    <a:lnTo>
                      <a:pt x="197" y="2225"/>
                    </a:lnTo>
                    <a:cubicBezTo>
                      <a:pt x="218" y="1841"/>
                      <a:pt x="229" y="1468"/>
                      <a:pt x="263" y="1095"/>
                    </a:cubicBezTo>
                    <a:cubicBezTo>
                      <a:pt x="284" y="910"/>
                      <a:pt x="308" y="724"/>
                      <a:pt x="329" y="537"/>
                    </a:cubicBezTo>
                    <a:cubicBezTo>
                      <a:pt x="360" y="361"/>
                      <a:pt x="395" y="174"/>
                      <a:pt x="471"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2932369" y="2894765"/>
                <a:ext cx="195743" cy="137405"/>
              </a:xfrm>
              <a:custGeom>
                <a:avLst/>
                <a:gdLst/>
                <a:ahLst/>
                <a:cxnLst/>
                <a:rect l="l" t="t" r="r" b="b"/>
                <a:pathLst>
                  <a:path w="1426" h="1001" extrusionOk="0">
                    <a:moveTo>
                      <a:pt x="98" y="1"/>
                    </a:moveTo>
                    <a:lnTo>
                      <a:pt x="0" y="177"/>
                    </a:lnTo>
                    <a:cubicBezTo>
                      <a:pt x="121" y="264"/>
                      <a:pt x="242" y="330"/>
                      <a:pt x="374" y="395"/>
                    </a:cubicBezTo>
                    <a:cubicBezTo>
                      <a:pt x="492" y="451"/>
                      <a:pt x="624" y="506"/>
                      <a:pt x="755" y="561"/>
                    </a:cubicBezTo>
                    <a:cubicBezTo>
                      <a:pt x="876" y="616"/>
                      <a:pt x="1008" y="672"/>
                      <a:pt x="1129" y="737"/>
                    </a:cubicBezTo>
                    <a:cubicBezTo>
                      <a:pt x="1250" y="790"/>
                      <a:pt x="1360" y="869"/>
                      <a:pt x="1426" y="1000"/>
                    </a:cubicBezTo>
                    <a:cubicBezTo>
                      <a:pt x="1413" y="856"/>
                      <a:pt x="1305" y="724"/>
                      <a:pt x="1194" y="627"/>
                    </a:cubicBezTo>
                    <a:cubicBezTo>
                      <a:pt x="1084" y="527"/>
                      <a:pt x="966" y="451"/>
                      <a:pt x="845" y="374"/>
                    </a:cubicBezTo>
                    <a:cubicBezTo>
                      <a:pt x="724" y="309"/>
                      <a:pt x="603" y="243"/>
                      <a:pt x="471" y="177"/>
                    </a:cubicBezTo>
                    <a:cubicBezTo>
                      <a:pt x="350" y="111"/>
                      <a:pt x="229" y="56"/>
                      <a:pt x="98"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3037790" y="2872390"/>
                <a:ext cx="187782" cy="100892"/>
              </a:xfrm>
              <a:custGeom>
                <a:avLst/>
                <a:gdLst/>
                <a:ahLst/>
                <a:cxnLst/>
                <a:rect l="l" t="t" r="r" b="b"/>
                <a:pathLst>
                  <a:path w="1368" h="735" extrusionOk="0">
                    <a:moveTo>
                      <a:pt x="1368" y="1"/>
                    </a:moveTo>
                    <a:lnTo>
                      <a:pt x="1368" y="1"/>
                    </a:lnTo>
                    <a:cubicBezTo>
                      <a:pt x="1226" y="219"/>
                      <a:pt x="973" y="309"/>
                      <a:pt x="745" y="374"/>
                    </a:cubicBezTo>
                    <a:cubicBezTo>
                      <a:pt x="503" y="440"/>
                      <a:pt x="250" y="472"/>
                      <a:pt x="0" y="537"/>
                    </a:cubicBezTo>
                    <a:lnTo>
                      <a:pt x="77" y="735"/>
                    </a:lnTo>
                    <a:cubicBezTo>
                      <a:pt x="295" y="637"/>
                      <a:pt x="537" y="572"/>
                      <a:pt x="776" y="461"/>
                    </a:cubicBezTo>
                    <a:cubicBezTo>
                      <a:pt x="897" y="416"/>
                      <a:pt x="1007" y="361"/>
                      <a:pt x="1118" y="285"/>
                    </a:cubicBezTo>
                    <a:cubicBezTo>
                      <a:pt x="1226" y="209"/>
                      <a:pt x="1315" y="122"/>
                      <a:pt x="1368"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2994139" y="3168752"/>
                <a:ext cx="206176" cy="379133"/>
              </a:xfrm>
              <a:custGeom>
                <a:avLst/>
                <a:gdLst/>
                <a:ahLst/>
                <a:cxnLst/>
                <a:rect l="l" t="t" r="r" b="b"/>
                <a:pathLst>
                  <a:path w="1502" h="2762" extrusionOk="0">
                    <a:moveTo>
                      <a:pt x="132" y="1"/>
                    </a:moveTo>
                    <a:lnTo>
                      <a:pt x="0" y="143"/>
                    </a:lnTo>
                    <a:cubicBezTo>
                      <a:pt x="76" y="219"/>
                      <a:pt x="153" y="330"/>
                      <a:pt x="218" y="427"/>
                    </a:cubicBezTo>
                    <a:cubicBezTo>
                      <a:pt x="295" y="527"/>
                      <a:pt x="360" y="635"/>
                      <a:pt x="437" y="745"/>
                    </a:cubicBezTo>
                    <a:cubicBezTo>
                      <a:pt x="568" y="953"/>
                      <a:pt x="700" y="1174"/>
                      <a:pt x="831" y="1392"/>
                    </a:cubicBezTo>
                    <a:cubicBezTo>
                      <a:pt x="963" y="1610"/>
                      <a:pt x="1084" y="1831"/>
                      <a:pt x="1194" y="2060"/>
                    </a:cubicBezTo>
                    <a:cubicBezTo>
                      <a:pt x="1260" y="2170"/>
                      <a:pt x="1315" y="2278"/>
                      <a:pt x="1370" y="2399"/>
                    </a:cubicBezTo>
                    <a:cubicBezTo>
                      <a:pt x="1423" y="2520"/>
                      <a:pt x="1467" y="2631"/>
                      <a:pt x="1502" y="2762"/>
                    </a:cubicBezTo>
                    <a:cubicBezTo>
                      <a:pt x="1478" y="2499"/>
                      <a:pt x="1391" y="2247"/>
                      <a:pt x="1304" y="2005"/>
                    </a:cubicBezTo>
                    <a:cubicBezTo>
                      <a:pt x="1215" y="1765"/>
                      <a:pt x="1107" y="1534"/>
                      <a:pt x="997" y="1305"/>
                    </a:cubicBezTo>
                    <a:cubicBezTo>
                      <a:pt x="876" y="1074"/>
                      <a:pt x="755" y="845"/>
                      <a:pt x="613" y="624"/>
                    </a:cubicBezTo>
                    <a:cubicBezTo>
                      <a:pt x="471" y="406"/>
                      <a:pt x="350" y="188"/>
                      <a:pt x="132"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3087207" y="3298058"/>
                <a:ext cx="259024" cy="44749"/>
              </a:xfrm>
              <a:custGeom>
                <a:avLst/>
                <a:gdLst/>
                <a:ahLst/>
                <a:cxnLst/>
                <a:rect l="l" t="t" r="r" b="b"/>
                <a:pathLst>
                  <a:path w="1887" h="326" extrusionOk="0">
                    <a:moveTo>
                      <a:pt x="101" y="0"/>
                    </a:moveTo>
                    <a:lnTo>
                      <a:pt x="1" y="166"/>
                    </a:lnTo>
                    <a:cubicBezTo>
                      <a:pt x="153" y="253"/>
                      <a:pt x="319" y="284"/>
                      <a:pt x="482" y="308"/>
                    </a:cubicBezTo>
                    <a:cubicBezTo>
                      <a:pt x="573" y="320"/>
                      <a:pt x="666" y="325"/>
                      <a:pt x="762" y="325"/>
                    </a:cubicBezTo>
                    <a:cubicBezTo>
                      <a:pt x="829" y="325"/>
                      <a:pt x="897" y="323"/>
                      <a:pt x="966" y="318"/>
                    </a:cubicBezTo>
                    <a:cubicBezTo>
                      <a:pt x="1284" y="297"/>
                      <a:pt x="1589" y="232"/>
                      <a:pt x="1886" y="132"/>
                    </a:cubicBezTo>
                    <a:lnTo>
                      <a:pt x="1886" y="132"/>
                    </a:lnTo>
                    <a:cubicBezTo>
                      <a:pt x="1622" y="188"/>
                      <a:pt x="1358" y="221"/>
                      <a:pt x="1089" y="221"/>
                    </a:cubicBezTo>
                    <a:cubicBezTo>
                      <a:pt x="1045" y="221"/>
                      <a:pt x="1000" y="220"/>
                      <a:pt x="955" y="219"/>
                    </a:cubicBezTo>
                    <a:cubicBezTo>
                      <a:pt x="658" y="208"/>
                      <a:pt x="340" y="153"/>
                      <a:pt x="101"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2987962" y="3088999"/>
                <a:ext cx="308440" cy="71928"/>
              </a:xfrm>
              <a:custGeom>
                <a:avLst/>
                <a:gdLst/>
                <a:ahLst/>
                <a:cxnLst/>
                <a:rect l="l" t="t" r="r" b="b"/>
                <a:pathLst>
                  <a:path w="2247" h="524" extrusionOk="0">
                    <a:moveTo>
                      <a:pt x="2246" y="1"/>
                    </a:moveTo>
                    <a:cubicBezTo>
                      <a:pt x="2191" y="77"/>
                      <a:pt x="2104" y="122"/>
                      <a:pt x="2017" y="164"/>
                    </a:cubicBezTo>
                    <a:cubicBezTo>
                      <a:pt x="1928" y="198"/>
                      <a:pt x="1831" y="229"/>
                      <a:pt x="1744" y="253"/>
                    </a:cubicBezTo>
                    <a:cubicBezTo>
                      <a:pt x="1557" y="308"/>
                      <a:pt x="1360" y="340"/>
                      <a:pt x="1173" y="350"/>
                    </a:cubicBezTo>
                    <a:cubicBezTo>
                      <a:pt x="1060" y="364"/>
                      <a:pt x="951" y="370"/>
                      <a:pt x="841" y="370"/>
                    </a:cubicBezTo>
                    <a:cubicBezTo>
                      <a:pt x="759" y="370"/>
                      <a:pt x="676" y="367"/>
                      <a:pt x="592" y="361"/>
                    </a:cubicBezTo>
                    <a:cubicBezTo>
                      <a:pt x="405" y="361"/>
                      <a:pt x="219" y="340"/>
                      <a:pt x="21" y="319"/>
                    </a:cubicBezTo>
                    <a:lnTo>
                      <a:pt x="0" y="516"/>
                    </a:lnTo>
                    <a:cubicBezTo>
                      <a:pt x="99" y="521"/>
                      <a:pt x="200" y="524"/>
                      <a:pt x="300" y="524"/>
                    </a:cubicBezTo>
                    <a:cubicBezTo>
                      <a:pt x="400" y="524"/>
                      <a:pt x="499" y="521"/>
                      <a:pt x="592" y="516"/>
                    </a:cubicBezTo>
                    <a:cubicBezTo>
                      <a:pt x="789" y="506"/>
                      <a:pt x="987" y="482"/>
                      <a:pt x="1184" y="450"/>
                    </a:cubicBezTo>
                    <a:cubicBezTo>
                      <a:pt x="1381" y="416"/>
                      <a:pt x="1568" y="374"/>
                      <a:pt x="1754" y="308"/>
                    </a:cubicBezTo>
                    <a:cubicBezTo>
                      <a:pt x="1852" y="274"/>
                      <a:pt x="1941" y="229"/>
                      <a:pt x="2028" y="187"/>
                    </a:cubicBezTo>
                    <a:cubicBezTo>
                      <a:pt x="2104" y="132"/>
                      <a:pt x="2204" y="87"/>
                      <a:pt x="2246"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 name="Google Shape;503;p32"/>
              <p:cNvGrpSpPr/>
              <p:nvPr/>
            </p:nvGrpSpPr>
            <p:grpSpPr>
              <a:xfrm>
                <a:off x="1804275" y="2575493"/>
                <a:ext cx="634710" cy="1031129"/>
                <a:chOff x="1334411" y="2285605"/>
                <a:chExt cx="683289" cy="1110049"/>
              </a:xfrm>
            </p:grpSpPr>
            <p:sp>
              <p:nvSpPr>
                <p:cNvPr id="504" name="Google Shape;504;p32"/>
                <p:cNvSpPr/>
                <p:nvPr/>
              </p:nvSpPr>
              <p:spPr>
                <a:xfrm>
                  <a:off x="1470508" y="2368948"/>
                  <a:ext cx="547192" cy="1026706"/>
                </a:xfrm>
                <a:custGeom>
                  <a:avLst/>
                  <a:gdLst/>
                  <a:ahLst/>
                  <a:cxnLst/>
                  <a:rect l="l" t="t" r="r" b="b"/>
                  <a:pathLst>
                    <a:path w="3703" h="6948" extrusionOk="0">
                      <a:moveTo>
                        <a:pt x="3450" y="0"/>
                      </a:moveTo>
                      <a:cubicBezTo>
                        <a:pt x="3156" y="242"/>
                        <a:pt x="2979" y="537"/>
                        <a:pt x="2816" y="823"/>
                      </a:cubicBezTo>
                      <a:cubicBezTo>
                        <a:pt x="2640" y="1118"/>
                        <a:pt x="2509" y="1426"/>
                        <a:pt x="2398" y="1733"/>
                      </a:cubicBezTo>
                      <a:cubicBezTo>
                        <a:pt x="2346" y="1896"/>
                        <a:pt x="2291" y="2049"/>
                        <a:pt x="2246" y="2225"/>
                      </a:cubicBezTo>
                      <a:cubicBezTo>
                        <a:pt x="2235" y="2301"/>
                        <a:pt x="2214" y="2391"/>
                        <a:pt x="2201" y="2477"/>
                      </a:cubicBezTo>
                      <a:lnTo>
                        <a:pt x="2201" y="2619"/>
                      </a:lnTo>
                      <a:cubicBezTo>
                        <a:pt x="2201" y="2641"/>
                        <a:pt x="2191" y="2685"/>
                        <a:pt x="2191" y="2719"/>
                      </a:cubicBezTo>
                      <a:cubicBezTo>
                        <a:pt x="2149" y="3014"/>
                        <a:pt x="2038" y="3332"/>
                        <a:pt x="1938" y="3627"/>
                      </a:cubicBezTo>
                      <a:cubicBezTo>
                        <a:pt x="1720" y="4231"/>
                        <a:pt x="1457" y="4834"/>
                        <a:pt x="1139" y="5381"/>
                      </a:cubicBezTo>
                      <a:cubicBezTo>
                        <a:pt x="1052" y="5523"/>
                        <a:pt x="976" y="5654"/>
                        <a:pt x="865" y="5775"/>
                      </a:cubicBezTo>
                      <a:lnTo>
                        <a:pt x="558" y="6148"/>
                      </a:lnTo>
                      <a:cubicBezTo>
                        <a:pt x="450" y="6280"/>
                        <a:pt x="350" y="6401"/>
                        <a:pt x="253" y="6532"/>
                      </a:cubicBezTo>
                      <a:cubicBezTo>
                        <a:pt x="153" y="6664"/>
                        <a:pt x="55" y="6795"/>
                        <a:pt x="0" y="6948"/>
                      </a:cubicBezTo>
                      <a:cubicBezTo>
                        <a:pt x="66" y="6806"/>
                        <a:pt x="187" y="6685"/>
                        <a:pt x="295" y="6564"/>
                      </a:cubicBezTo>
                      <a:lnTo>
                        <a:pt x="636" y="6214"/>
                      </a:lnTo>
                      <a:lnTo>
                        <a:pt x="976" y="5862"/>
                      </a:lnTo>
                      <a:cubicBezTo>
                        <a:pt x="1083" y="5754"/>
                        <a:pt x="1194" y="5612"/>
                        <a:pt x="1281" y="5481"/>
                      </a:cubicBezTo>
                      <a:cubicBezTo>
                        <a:pt x="1654" y="4931"/>
                        <a:pt x="1928" y="4329"/>
                        <a:pt x="2180" y="3727"/>
                      </a:cubicBezTo>
                      <a:cubicBezTo>
                        <a:pt x="2301" y="3419"/>
                        <a:pt x="2411" y="3114"/>
                        <a:pt x="2488" y="2761"/>
                      </a:cubicBezTo>
                      <a:cubicBezTo>
                        <a:pt x="2488" y="2719"/>
                        <a:pt x="2498" y="2685"/>
                        <a:pt x="2498" y="2630"/>
                      </a:cubicBezTo>
                      <a:cubicBezTo>
                        <a:pt x="2509" y="2575"/>
                        <a:pt x="2509" y="2554"/>
                        <a:pt x="2509" y="2522"/>
                      </a:cubicBezTo>
                      <a:cubicBezTo>
                        <a:pt x="2519" y="2443"/>
                        <a:pt x="2543" y="2378"/>
                        <a:pt x="2564" y="2301"/>
                      </a:cubicBezTo>
                      <a:cubicBezTo>
                        <a:pt x="2596" y="2149"/>
                        <a:pt x="2651" y="2007"/>
                        <a:pt x="2717" y="1852"/>
                      </a:cubicBezTo>
                      <a:cubicBezTo>
                        <a:pt x="2837" y="1568"/>
                        <a:pt x="2979" y="1284"/>
                        <a:pt x="3135" y="1010"/>
                      </a:cubicBezTo>
                      <a:cubicBezTo>
                        <a:pt x="3298" y="747"/>
                        <a:pt x="3484" y="484"/>
                        <a:pt x="3703" y="319"/>
                      </a:cubicBezTo>
                      <a:lnTo>
                        <a:pt x="345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1779791" y="2853044"/>
                  <a:ext cx="79352" cy="319183"/>
                </a:xfrm>
                <a:custGeom>
                  <a:avLst/>
                  <a:gdLst/>
                  <a:ahLst/>
                  <a:cxnLst/>
                  <a:rect l="l" t="t" r="r" b="b"/>
                  <a:pathLst>
                    <a:path w="537" h="2160" extrusionOk="0">
                      <a:moveTo>
                        <a:pt x="174" y="1"/>
                      </a:moveTo>
                      <a:lnTo>
                        <a:pt x="0" y="101"/>
                      </a:lnTo>
                      <a:cubicBezTo>
                        <a:pt x="66" y="253"/>
                        <a:pt x="121" y="430"/>
                        <a:pt x="174" y="593"/>
                      </a:cubicBezTo>
                      <a:cubicBezTo>
                        <a:pt x="229" y="758"/>
                        <a:pt x="284" y="932"/>
                        <a:pt x="318" y="1097"/>
                      </a:cubicBezTo>
                      <a:cubicBezTo>
                        <a:pt x="395" y="1447"/>
                        <a:pt x="416" y="1810"/>
                        <a:pt x="318" y="2160"/>
                      </a:cubicBezTo>
                      <a:cubicBezTo>
                        <a:pt x="492" y="1842"/>
                        <a:pt x="537" y="1447"/>
                        <a:pt x="492" y="1074"/>
                      </a:cubicBezTo>
                      <a:cubicBezTo>
                        <a:pt x="482" y="890"/>
                        <a:pt x="450" y="703"/>
                        <a:pt x="395" y="527"/>
                      </a:cubicBezTo>
                      <a:cubicBezTo>
                        <a:pt x="340" y="340"/>
                        <a:pt x="274" y="167"/>
                        <a:pt x="174"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1491491" y="2285605"/>
                  <a:ext cx="260814" cy="119250"/>
                </a:xfrm>
                <a:custGeom>
                  <a:avLst/>
                  <a:gdLst/>
                  <a:ahLst/>
                  <a:cxnLst/>
                  <a:rect l="l" t="t" r="r" b="b"/>
                  <a:pathLst>
                    <a:path w="1765" h="807" extrusionOk="0">
                      <a:moveTo>
                        <a:pt x="1585" y="1"/>
                      </a:moveTo>
                      <a:cubicBezTo>
                        <a:pt x="1475" y="1"/>
                        <a:pt x="1368" y="18"/>
                        <a:pt x="1260" y="38"/>
                      </a:cubicBezTo>
                      <a:cubicBezTo>
                        <a:pt x="1086" y="73"/>
                        <a:pt x="931" y="128"/>
                        <a:pt x="778" y="180"/>
                      </a:cubicBezTo>
                      <a:cubicBezTo>
                        <a:pt x="626" y="246"/>
                        <a:pt x="471" y="325"/>
                        <a:pt x="329" y="422"/>
                      </a:cubicBezTo>
                      <a:cubicBezTo>
                        <a:pt x="197" y="522"/>
                        <a:pt x="76" y="654"/>
                        <a:pt x="0" y="806"/>
                      </a:cubicBezTo>
                      <a:cubicBezTo>
                        <a:pt x="142" y="706"/>
                        <a:pt x="274" y="641"/>
                        <a:pt x="416" y="575"/>
                      </a:cubicBezTo>
                      <a:cubicBezTo>
                        <a:pt x="560" y="509"/>
                        <a:pt x="702" y="443"/>
                        <a:pt x="855" y="401"/>
                      </a:cubicBezTo>
                      <a:cubicBezTo>
                        <a:pt x="997" y="346"/>
                        <a:pt x="1152" y="301"/>
                        <a:pt x="1304" y="270"/>
                      </a:cubicBezTo>
                      <a:cubicBezTo>
                        <a:pt x="1457" y="246"/>
                        <a:pt x="1612" y="215"/>
                        <a:pt x="1754" y="215"/>
                      </a:cubicBezTo>
                      <a:lnTo>
                        <a:pt x="1765" y="17"/>
                      </a:lnTo>
                      <a:cubicBezTo>
                        <a:pt x="1703" y="5"/>
                        <a:pt x="1644" y="1"/>
                        <a:pt x="1585"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1544984" y="2372346"/>
                  <a:ext cx="281945" cy="110975"/>
                </a:xfrm>
                <a:custGeom>
                  <a:avLst/>
                  <a:gdLst/>
                  <a:ahLst/>
                  <a:cxnLst/>
                  <a:rect l="l" t="t" r="r" b="b"/>
                  <a:pathLst>
                    <a:path w="1908" h="751" extrusionOk="0">
                      <a:moveTo>
                        <a:pt x="1797" y="1"/>
                      </a:moveTo>
                      <a:cubicBezTo>
                        <a:pt x="1534" y="185"/>
                        <a:pt x="1250" y="361"/>
                        <a:pt x="953" y="503"/>
                      </a:cubicBezTo>
                      <a:cubicBezTo>
                        <a:pt x="800" y="569"/>
                        <a:pt x="645" y="635"/>
                        <a:pt x="493" y="679"/>
                      </a:cubicBezTo>
                      <a:cubicBezTo>
                        <a:pt x="386" y="709"/>
                        <a:pt x="277" y="728"/>
                        <a:pt x="170" y="728"/>
                      </a:cubicBezTo>
                      <a:cubicBezTo>
                        <a:pt x="113" y="728"/>
                        <a:pt x="57" y="723"/>
                        <a:pt x="1" y="711"/>
                      </a:cubicBezTo>
                      <a:lnTo>
                        <a:pt x="1" y="711"/>
                      </a:lnTo>
                      <a:cubicBezTo>
                        <a:pt x="84" y="739"/>
                        <a:pt x="170" y="750"/>
                        <a:pt x="256" y="750"/>
                      </a:cubicBezTo>
                      <a:cubicBezTo>
                        <a:pt x="339" y="750"/>
                        <a:pt x="423" y="740"/>
                        <a:pt x="503" y="724"/>
                      </a:cubicBezTo>
                      <a:cubicBezTo>
                        <a:pt x="669" y="700"/>
                        <a:pt x="832" y="645"/>
                        <a:pt x="987" y="593"/>
                      </a:cubicBezTo>
                      <a:cubicBezTo>
                        <a:pt x="1303" y="482"/>
                        <a:pt x="1610" y="340"/>
                        <a:pt x="1907" y="175"/>
                      </a:cubicBezTo>
                      <a:lnTo>
                        <a:pt x="1797"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1394258" y="3010124"/>
                  <a:ext cx="333517" cy="166832"/>
                </a:xfrm>
                <a:custGeom>
                  <a:avLst/>
                  <a:gdLst/>
                  <a:ahLst/>
                  <a:cxnLst/>
                  <a:rect l="l" t="t" r="r" b="b"/>
                  <a:pathLst>
                    <a:path w="2257" h="1129" extrusionOk="0">
                      <a:moveTo>
                        <a:pt x="2181" y="0"/>
                      </a:moveTo>
                      <a:cubicBezTo>
                        <a:pt x="1810" y="155"/>
                        <a:pt x="1426" y="297"/>
                        <a:pt x="1042" y="460"/>
                      </a:cubicBezTo>
                      <a:cubicBezTo>
                        <a:pt x="658" y="626"/>
                        <a:pt x="285" y="834"/>
                        <a:pt x="1" y="1128"/>
                      </a:cubicBezTo>
                      <a:cubicBezTo>
                        <a:pt x="308" y="855"/>
                        <a:pt x="692" y="692"/>
                        <a:pt x="1074" y="560"/>
                      </a:cubicBezTo>
                      <a:cubicBezTo>
                        <a:pt x="1457" y="429"/>
                        <a:pt x="1862" y="318"/>
                        <a:pt x="2257" y="187"/>
                      </a:cubicBezTo>
                      <a:lnTo>
                        <a:pt x="218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1334411" y="2554991"/>
                  <a:ext cx="500349" cy="235841"/>
                </a:xfrm>
                <a:custGeom>
                  <a:avLst/>
                  <a:gdLst/>
                  <a:ahLst/>
                  <a:cxnLst/>
                  <a:rect l="l" t="t" r="r" b="b"/>
                  <a:pathLst>
                    <a:path w="3386" h="1596" extrusionOk="0">
                      <a:moveTo>
                        <a:pt x="1" y="1"/>
                      </a:moveTo>
                      <a:lnTo>
                        <a:pt x="1" y="1"/>
                      </a:lnTo>
                      <a:cubicBezTo>
                        <a:pt x="153" y="298"/>
                        <a:pt x="395" y="527"/>
                        <a:pt x="637" y="758"/>
                      </a:cubicBezTo>
                      <a:cubicBezTo>
                        <a:pt x="876" y="977"/>
                        <a:pt x="1139" y="1184"/>
                        <a:pt x="1402" y="1382"/>
                      </a:cubicBezTo>
                      <a:cubicBezTo>
                        <a:pt x="1426" y="1416"/>
                        <a:pt x="1458" y="1437"/>
                        <a:pt x="1502" y="1471"/>
                      </a:cubicBezTo>
                      <a:cubicBezTo>
                        <a:pt x="1544" y="1492"/>
                        <a:pt x="1589" y="1513"/>
                        <a:pt x="1634" y="1526"/>
                      </a:cubicBezTo>
                      <a:cubicBezTo>
                        <a:pt x="1720" y="1568"/>
                        <a:pt x="1820" y="1579"/>
                        <a:pt x="1907" y="1592"/>
                      </a:cubicBezTo>
                      <a:cubicBezTo>
                        <a:pt x="1951" y="1594"/>
                        <a:pt x="1993" y="1596"/>
                        <a:pt x="2036" y="1596"/>
                      </a:cubicBezTo>
                      <a:cubicBezTo>
                        <a:pt x="2174" y="1596"/>
                        <a:pt x="2306" y="1581"/>
                        <a:pt x="2433" y="1547"/>
                      </a:cubicBezTo>
                      <a:cubicBezTo>
                        <a:pt x="2772" y="1481"/>
                        <a:pt x="3091" y="1350"/>
                        <a:pt x="3385" y="1184"/>
                      </a:cubicBezTo>
                      <a:lnTo>
                        <a:pt x="3243" y="921"/>
                      </a:lnTo>
                      <a:cubicBezTo>
                        <a:pt x="2970" y="1076"/>
                        <a:pt x="2675" y="1208"/>
                        <a:pt x="2367" y="1284"/>
                      </a:cubicBezTo>
                      <a:cubicBezTo>
                        <a:pt x="2228" y="1315"/>
                        <a:pt x="2085" y="1341"/>
                        <a:pt x="1949" y="1341"/>
                      </a:cubicBezTo>
                      <a:cubicBezTo>
                        <a:pt x="1793" y="1341"/>
                        <a:pt x="1646" y="1307"/>
                        <a:pt x="1523" y="1208"/>
                      </a:cubicBezTo>
                      <a:cubicBezTo>
                        <a:pt x="1250" y="1032"/>
                        <a:pt x="987" y="845"/>
                        <a:pt x="724" y="658"/>
                      </a:cubicBezTo>
                      <a:cubicBezTo>
                        <a:pt x="592" y="561"/>
                        <a:pt x="461" y="461"/>
                        <a:pt x="340" y="353"/>
                      </a:cubicBezTo>
                      <a:cubicBezTo>
                        <a:pt x="219" y="253"/>
                        <a:pt x="98" y="146"/>
                        <a:pt x="1"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1824861" y="2976284"/>
                  <a:ext cx="149395" cy="195943"/>
                </a:xfrm>
                <a:custGeom>
                  <a:avLst/>
                  <a:gdLst/>
                  <a:ahLst/>
                  <a:cxnLst/>
                  <a:rect l="l" t="t" r="r" b="b"/>
                  <a:pathLst>
                    <a:path w="1011" h="1326" extrusionOk="0">
                      <a:moveTo>
                        <a:pt x="132" y="1"/>
                      </a:moveTo>
                      <a:lnTo>
                        <a:pt x="0" y="143"/>
                      </a:lnTo>
                      <a:cubicBezTo>
                        <a:pt x="211" y="306"/>
                        <a:pt x="418" y="471"/>
                        <a:pt x="605" y="658"/>
                      </a:cubicBezTo>
                      <a:cubicBezTo>
                        <a:pt x="789" y="855"/>
                        <a:pt x="955" y="1063"/>
                        <a:pt x="1010" y="1326"/>
                      </a:cubicBezTo>
                      <a:cubicBezTo>
                        <a:pt x="986" y="1063"/>
                        <a:pt x="844" y="810"/>
                        <a:pt x="681" y="603"/>
                      </a:cubicBezTo>
                      <a:cubicBezTo>
                        <a:pt x="516" y="384"/>
                        <a:pt x="319" y="187"/>
                        <a:pt x="132"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1357020" y="2715469"/>
                  <a:ext cx="170231" cy="98858"/>
                </a:xfrm>
                <a:custGeom>
                  <a:avLst/>
                  <a:gdLst/>
                  <a:ahLst/>
                  <a:cxnLst/>
                  <a:rect l="l" t="t" r="r" b="b"/>
                  <a:pathLst>
                    <a:path w="1152" h="669" extrusionOk="0">
                      <a:moveTo>
                        <a:pt x="1152" y="1"/>
                      </a:moveTo>
                      <a:cubicBezTo>
                        <a:pt x="1042" y="12"/>
                        <a:pt x="910" y="22"/>
                        <a:pt x="800" y="56"/>
                      </a:cubicBezTo>
                      <a:cubicBezTo>
                        <a:pt x="692" y="77"/>
                        <a:pt x="571" y="122"/>
                        <a:pt x="471" y="177"/>
                      </a:cubicBezTo>
                      <a:cubicBezTo>
                        <a:pt x="253" y="274"/>
                        <a:pt x="66" y="451"/>
                        <a:pt x="0" y="669"/>
                      </a:cubicBezTo>
                      <a:cubicBezTo>
                        <a:pt x="100" y="472"/>
                        <a:pt x="297" y="330"/>
                        <a:pt x="505" y="264"/>
                      </a:cubicBezTo>
                      <a:cubicBezTo>
                        <a:pt x="616" y="230"/>
                        <a:pt x="713" y="209"/>
                        <a:pt x="823" y="198"/>
                      </a:cubicBezTo>
                      <a:cubicBezTo>
                        <a:pt x="884" y="193"/>
                        <a:pt x="938" y="190"/>
                        <a:pt x="992" y="190"/>
                      </a:cubicBezTo>
                      <a:cubicBezTo>
                        <a:pt x="1045" y="190"/>
                        <a:pt x="1097" y="193"/>
                        <a:pt x="1152" y="198"/>
                      </a:cubicBezTo>
                      <a:lnTo>
                        <a:pt x="1152"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1424995" y="2321957"/>
                  <a:ext cx="132993" cy="45513"/>
                </a:xfrm>
                <a:custGeom>
                  <a:avLst/>
                  <a:gdLst/>
                  <a:ahLst/>
                  <a:cxnLst/>
                  <a:rect l="l" t="t" r="r" b="b"/>
                  <a:pathLst>
                    <a:path w="900" h="308" extrusionOk="0">
                      <a:moveTo>
                        <a:pt x="0" y="0"/>
                      </a:moveTo>
                      <a:lnTo>
                        <a:pt x="0" y="0"/>
                      </a:lnTo>
                      <a:cubicBezTo>
                        <a:pt x="132" y="90"/>
                        <a:pt x="263" y="176"/>
                        <a:pt x="418" y="232"/>
                      </a:cubicBezTo>
                      <a:cubicBezTo>
                        <a:pt x="505" y="253"/>
                        <a:pt x="582" y="276"/>
                        <a:pt x="658" y="287"/>
                      </a:cubicBezTo>
                      <a:cubicBezTo>
                        <a:pt x="747" y="297"/>
                        <a:pt x="823" y="308"/>
                        <a:pt x="900" y="308"/>
                      </a:cubicBezTo>
                      <a:lnTo>
                        <a:pt x="900" y="111"/>
                      </a:lnTo>
                      <a:cubicBezTo>
                        <a:pt x="813" y="121"/>
                        <a:pt x="747" y="132"/>
                        <a:pt x="668" y="132"/>
                      </a:cubicBezTo>
                      <a:cubicBezTo>
                        <a:pt x="643" y="136"/>
                        <a:pt x="617" y="137"/>
                        <a:pt x="592" y="137"/>
                      </a:cubicBezTo>
                      <a:cubicBezTo>
                        <a:pt x="541" y="137"/>
                        <a:pt x="490" y="132"/>
                        <a:pt x="440" y="132"/>
                      </a:cubicBezTo>
                      <a:cubicBezTo>
                        <a:pt x="298" y="111"/>
                        <a:pt x="142" y="66"/>
                        <a:pt x="0"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32"/>
              <p:cNvSpPr/>
              <p:nvPr/>
            </p:nvSpPr>
            <p:spPr>
              <a:xfrm>
                <a:off x="2524821" y="2591265"/>
                <a:ext cx="145915" cy="143033"/>
              </a:xfrm>
              <a:custGeom>
                <a:avLst/>
                <a:gdLst/>
                <a:ahLst/>
                <a:cxnLst/>
                <a:rect l="l" t="t" r="r" b="b"/>
                <a:pathLst>
                  <a:path w="1063" h="1042" extrusionOk="0">
                    <a:moveTo>
                      <a:pt x="516" y="0"/>
                    </a:moveTo>
                    <a:cubicBezTo>
                      <a:pt x="340" y="405"/>
                      <a:pt x="187" y="592"/>
                      <a:pt x="1" y="855"/>
                    </a:cubicBezTo>
                    <a:lnTo>
                      <a:pt x="910" y="1042"/>
                    </a:lnTo>
                    <a:lnTo>
                      <a:pt x="1063" y="66"/>
                    </a:lnTo>
                    <a:lnTo>
                      <a:pt x="516"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2383298" y="2547614"/>
                <a:ext cx="204803" cy="195743"/>
              </a:xfrm>
              <a:custGeom>
                <a:avLst/>
                <a:gdLst/>
                <a:ahLst/>
                <a:cxnLst/>
                <a:rect l="l" t="t" r="r" b="b"/>
                <a:pathLst>
                  <a:path w="1492" h="1426" extrusionOk="0">
                    <a:moveTo>
                      <a:pt x="1492" y="0"/>
                    </a:moveTo>
                    <a:lnTo>
                      <a:pt x="987" y="32"/>
                    </a:lnTo>
                    <a:cubicBezTo>
                      <a:pt x="987" y="32"/>
                      <a:pt x="942" y="318"/>
                      <a:pt x="834" y="329"/>
                    </a:cubicBezTo>
                    <a:lnTo>
                      <a:pt x="834" y="32"/>
                    </a:lnTo>
                    <a:lnTo>
                      <a:pt x="329" y="97"/>
                    </a:lnTo>
                    <a:cubicBezTo>
                      <a:pt x="329" y="97"/>
                      <a:pt x="56" y="1173"/>
                      <a:pt x="1" y="1347"/>
                    </a:cubicBezTo>
                    <a:lnTo>
                      <a:pt x="274" y="1425"/>
                    </a:lnTo>
                    <a:lnTo>
                      <a:pt x="845" y="1260"/>
                    </a:lnTo>
                    <a:cubicBezTo>
                      <a:pt x="845" y="1260"/>
                      <a:pt x="976" y="1042"/>
                      <a:pt x="1097" y="876"/>
                    </a:cubicBezTo>
                    <a:cubicBezTo>
                      <a:pt x="1229" y="723"/>
                      <a:pt x="1492" y="0"/>
                      <a:pt x="1492"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2327705" y="2699158"/>
                <a:ext cx="728341" cy="628547"/>
              </a:xfrm>
              <a:custGeom>
                <a:avLst/>
                <a:gdLst/>
                <a:ahLst/>
                <a:cxnLst/>
                <a:rect l="l" t="t" r="r" b="b"/>
                <a:pathLst>
                  <a:path w="5306" h="4579" extrusionOk="0">
                    <a:moveTo>
                      <a:pt x="1751" y="1"/>
                    </a:moveTo>
                    <a:cubicBezTo>
                      <a:pt x="1583" y="1"/>
                      <a:pt x="1458" y="35"/>
                      <a:pt x="1458" y="35"/>
                    </a:cubicBezTo>
                    <a:lnTo>
                      <a:pt x="1229" y="364"/>
                    </a:lnTo>
                    <a:lnTo>
                      <a:pt x="1250" y="156"/>
                    </a:lnTo>
                    <a:cubicBezTo>
                      <a:pt x="1206" y="121"/>
                      <a:pt x="1093" y="102"/>
                      <a:pt x="961" y="102"/>
                    </a:cubicBezTo>
                    <a:cubicBezTo>
                      <a:pt x="764" y="102"/>
                      <a:pt x="524" y="145"/>
                      <a:pt x="406" y="243"/>
                    </a:cubicBezTo>
                    <a:cubicBezTo>
                      <a:pt x="350" y="298"/>
                      <a:pt x="1" y="627"/>
                      <a:pt x="219" y="1820"/>
                    </a:cubicBezTo>
                    <a:cubicBezTo>
                      <a:pt x="440" y="2972"/>
                      <a:pt x="1381" y="4121"/>
                      <a:pt x="3737" y="4529"/>
                    </a:cubicBezTo>
                    <a:cubicBezTo>
                      <a:pt x="3933" y="4561"/>
                      <a:pt x="4106" y="4579"/>
                      <a:pt x="4259" y="4579"/>
                    </a:cubicBezTo>
                    <a:cubicBezTo>
                      <a:pt x="5084" y="4579"/>
                      <a:pt x="5306" y="4077"/>
                      <a:pt x="5084" y="2775"/>
                    </a:cubicBezTo>
                    <a:cubicBezTo>
                      <a:pt x="4931" y="1844"/>
                      <a:pt x="4032" y="408"/>
                      <a:pt x="3714" y="287"/>
                    </a:cubicBezTo>
                    <a:cubicBezTo>
                      <a:pt x="3627" y="254"/>
                      <a:pt x="3503" y="241"/>
                      <a:pt x="3363" y="241"/>
                    </a:cubicBezTo>
                    <a:cubicBezTo>
                      <a:pt x="3184" y="241"/>
                      <a:pt x="2978" y="262"/>
                      <a:pt x="2793" y="287"/>
                    </a:cubicBezTo>
                    <a:cubicBezTo>
                      <a:pt x="2596" y="308"/>
                      <a:pt x="2433" y="343"/>
                      <a:pt x="2357" y="343"/>
                    </a:cubicBezTo>
                    <a:cubicBezTo>
                      <a:pt x="2357" y="343"/>
                      <a:pt x="2367" y="222"/>
                      <a:pt x="2281" y="156"/>
                    </a:cubicBezTo>
                    <a:cubicBezTo>
                      <a:pt x="2113" y="32"/>
                      <a:pt x="1912" y="1"/>
                      <a:pt x="1751" y="1"/>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345824" y="2732377"/>
                <a:ext cx="304047" cy="501163"/>
              </a:xfrm>
              <a:custGeom>
                <a:avLst/>
                <a:gdLst/>
                <a:ahLst/>
                <a:cxnLst/>
                <a:rect l="l" t="t" r="r" b="b"/>
                <a:pathLst>
                  <a:path w="2215" h="3651" extrusionOk="0">
                    <a:moveTo>
                      <a:pt x="931" y="1"/>
                    </a:moveTo>
                    <a:lnTo>
                      <a:pt x="931" y="1"/>
                    </a:lnTo>
                    <a:cubicBezTo>
                      <a:pt x="744" y="14"/>
                      <a:pt x="537" y="56"/>
                      <a:pt x="426" y="132"/>
                    </a:cubicBezTo>
                    <a:cubicBezTo>
                      <a:pt x="374" y="187"/>
                      <a:pt x="0" y="495"/>
                      <a:pt x="229" y="1592"/>
                    </a:cubicBezTo>
                    <a:cubicBezTo>
                      <a:pt x="395" y="2380"/>
                      <a:pt x="965" y="3146"/>
                      <a:pt x="2214" y="3651"/>
                    </a:cubicBezTo>
                    <a:cubicBezTo>
                      <a:pt x="865" y="2467"/>
                      <a:pt x="602" y="1263"/>
                      <a:pt x="865" y="243"/>
                    </a:cubicBezTo>
                    <a:cubicBezTo>
                      <a:pt x="886" y="156"/>
                      <a:pt x="910" y="79"/>
                      <a:pt x="931" y="1"/>
                    </a:cubicBezTo>
                    <a:close/>
                  </a:path>
                </a:pathLst>
              </a:custGeom>
              <a:solidFill>
                <a:srgbClr val="EDEDED">
                  <a:alpha val="393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2948978" y="3099431"/>
                <a:ext cx="88949" cy="225805"/>
              </a:xfrm>
              <a:custGeom>
                <a:avLst/>
                <a:gdLst/>
                <a:ahLst/>
                <a:cxnLst/>
                <a:rect l="l" t="t" r="r" b="b"/>
                <a:pathLst>
                  <a:path w="648" h="1645" extrusionOk="0">
                    <a:moveTo>
                      <a:pt x="108" y="1613"/>
                    </a:moveTo>
                    <a:cubicBezTo>
                      <a:pt x="77" y="1623"/>
                      <a:pt x="42" y="1634"/>
                      <a:pt x="0" y="1645"/>
                    </a:cubicBezTo>
                    <a:lnTo>
                      <a:pt x="0" y="1645"/>
                    </a:lnTo>
                    <a:cubicBezTo>
                      <a:pt x="42" y="1634"/>
                      <a:pt x="77" y="1623"/>
                      <a:pt x="108" y="1613"/>
                    </a:cubicBezTo>
                    <a:lnTo>
                      <a:pt x="108" y="1613"/>
                    </a:lnTo>
                    <a:close/>
                    <a:moveTo>
                      <a:pt x="613" y="1021"/>
                    </a:moveTo>
                    <a:cubicBezTo>
                      <a:pt x="568" y="1261"/>
                      <a:pt x="461" y="1426"/>
                      <a:pt x="295" y="1534"/>
                    </a:cubicBezTo>
                    <a:lnTo>
                      <a:pt x="295" y="1534"/>
                    </a:lnTo>
                    <a:cubicBezTo>
                      <a:pt x="461" y="1426"/>
                      <a:pt x="568" y="1261"/>
                      <a:pt x="613" y="1021"/>
                    </a:cubicBezTo>
                    <a:lnTo>
                      <a:pt x="613" y="1021"/>
                    </a:lnTo>
                    <a:close/>
                    <a:moveTo>
                      <a:pt x="634" y="451"/>
                    </a:moveTo>
                    <a:lnTo>
                      <a:pt x="634" y="451"/>
                    </a:lnTo>
                    <a:cubicBezTo>
                      <a:pt x="634" y="537"/>
                      <a:pt x="647" y="614"/>
                      <a:pt x="634" y="693"/>
                    </a:cubicBezTo>
                    <a:lnTo>
                      <a:pt x="634" y="693"/>
                    </a:lnTo>
                    <a:cubicBezTo>
                      <a:pt x="647" y="614"/>
                      <a:pt x="634" y="537"/>
                      <a:pt x="634" y="451"/>
                    </a:cubicBezTo>
                    <a:close/>
                    <a:moveTo>
                      <a:pt x="582" y="1"/>
                    </a:moveTo>
                    <a:lnTo>
                      <a:pt x="582" y="1"/>
                    </a:lnTo>
                    <a:cubicBezTo>
                      <a:pt x="603" y="101"/>
                      <a:pt x="613" y="188"/>
                      <a:pt x="613" y="274"/>
                    </a:cubicBezTo>
                    <a:lnTo>
                      <a:pt x="613" y="274"/>
                    </a:lnTo>
                    <a:cubicBezTo>
                      <a:pt x="613" y="188"/>
                      <a:pt x="603" y="101"/>
                      <a:pt x="582" y="1"/>
                    </a:cubicBezTo>
                    <a:close/>
                  </a:path>
                </a:pathLst>
              </a:custGeom>
              <a:solidFill>
                <a:srgbClr val="CC988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025436" y="3077057"/>
                <a:ext cx="3432" cy="22512"/>
              </a:xfrm>
              <a:custGeom>
                <a:avLst/>
                <a:gdLst/>
                <a:ahLst/>
                <a:cxnLst/>
                <a:rect l="l" t="t" r="r" b="b"/>
                <a:pathLst>
                  <a:path w="25" h="164" extrusionOk="0">
                    <a:moveTo>
                      <a:pt x="1" y="1"/>
                    </a:moveTo>
                    <a:lnTo>
                      <a:pt x="1" y="22"/>
                    </a:lnTo>
                    <a:cubicBezTo>
                      <a:pt x="11" y="67"/>
                      <a:pt x="25" y="119"/>
                      <a:pt x="25" y="164"/>
                    </a:cubicBezTo>
                    <a:lnTo>
                      <a:pt x="25" y="164"/>
                    </a:lnTo>
                    <a:cubicBezTo>
                      <a:pt x="25" y="119"/>
                      <a:pt x="11" y="67"/>
                      <a:pt x="1" y="22"/>
                    </a:cubicBezTo>
                    <a:lnTo>
                      <a:pt x="1" y="1"/>
                    </a:lnTo>
                    <a:close/>
                  </a:path>
                </a:pathLst>
              </a:custGeom>
              <a:solidFill>
                <a:srgbClr val="AC320B"/>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2963803" y="3310000"/>
                <a:ext cx="25669" cy="10844"/>
              </a:xfrm>
              <a:custGeom>
                <a:avLst/>
                <a:gdLst/>
                <a:ahLst/>
                <a:cxnLst/>
                <a:rect l="l" t="t" r="r" b="b"/>
                <a:pathLst>
                  <a:path w="187" h="79" extrusionOk="0">
                    <a:moveTo>
                      <a:pt x="187" y="0"/>
                    </a:moveTo>
                    <a:cubicBezTo>
                      <a:pt x="132" y="34"/>
                      <a:pt x="66" y="66"/>
                      <a:pt x="0" y="79"/>
                    </a:cubicBezTo>
                    <a:lnTo>
                      <a:pt x="0" y="79"/>
                    </a:lnTo>
                    <a:cubicBezTo>
                      <a:pt x="66" y="66"/>
                      <a:pt x="132" y="34"/>
                      <a:pt x="187" y="0"/>
                    </a:cubicBezTo>
                    <a:close/>
                  </a:path>
                </a:pathLst>
              </a:custGeom>
              <a:solidFill>
                <a:srgbClr val="AC320B"/>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2914249" y="3325100"/>
                <a:ext cx="34866" cy="1647"/>
              </a:xfrm>
              <a:custGeom>
                <a:avLst/>
                <a:gdLst/>
                <a:ahLst/>
                <a:cxnLst/>
                <a:rect l="l" t="t" r="r" b="b"/>
                <a:pathLst>
                  <a:path w="254" h="12" extrusionOk="0">
                    <a:moveTo>
                      <a:pt x="253" y="1"/>
                    </a:moveTo>
                    <a:cubicBezTo>
                      <a:pt x="177" y="11"/>
                      <a:pt x="88" y="11"/>
                      <a:pt x="1" y="11"/>
                    </a:cubicBezTo>
                    <a:cubicBezTo>
                      <a:pt x="88" y="11"/>
                      <a:pt x="177" y="11"/>
                      <a:pt x="253" y="1"/>
                    </a:cubicBezTo>
                    <a:close/>
                  </a:path>
                </a:pathLst>
              </a:custGeom>
              <a:solidFill>
                <a:srgbClr val="AC320B"/>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033123" y="3194421"/>
                <a:ext cx="3020" cy="45298"/>
              </a:xfrm>
              <a:custGeom>
                <a:avLst/>
                <a:gdLst/>
                <a:ahLst/>
                <a:cxnLst/>
                <a:rect l="l" t="t" r="r" b="b"/>
                <a:pathLst>
                  <a:path w="22" h="330" extrusionOk="0">
                    <a:moveTo>
                      <a:pt x="21" y="1"/>
                    </a:moveTo>
                    <a:cubicBezTo>
                      <a:pt x="21" y="119"/>
                      <a:pt x="11" y="229"/>
                      <a:pt x="0" y="329"/>
                    </a:cubicBezTo>
                    <a:lnTo>
                      <a:pt x="0" y="329"/>
                    </a:lnTo>
                    <a:cubicBezTo>
                      <a:pt x="11" y="229"/>
                      <a:pt x="21" y="119"/>
                      <a:pt x="21" y="1"/>
                    </a:cubicBezTo>
                    <a:close/>
                  </a:path>
                </a:pathLst>
              </a:custGeom>
              <a:solidFill>
                <a:srgbClr val="3F7EA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033123" y="3137043"/>
                <a:ext cx="3020" cy="24296"/>
              </a:xfrm>
              <a:custGeom>
                <a:avLst/>
                <a:gdLst/>
                <a:ahLst/>
                <a:cxnLst/>
                <a:rect l="l" t="t" r="r" b="b"/>
                <a:pathLst>
                  <a:path w="22" h="177" extrusionOk="0">
                    <a:moveTo>
                      <a:pt x="0" y="0"/>
                    </a:moveTo>
                    <a:cubicBezTo>
                      <a:pt x="11" y="66"/>
                      <a:pt x="11" y="121"/>
                      <a:pt x="21" y="177"/>
                    </a:cubicBezTo>
                    <a:lnTo>
                      <a:pt x="21" y="177"/>
                    </a:lnTo>
                    <a:cubicBezTo>
                      <a:pt x="11" y="121"/>
                      <a:pt x="11" y="66"/>
                      <a:pt x="0" y="0"/>
                    </a:cubicBezTo>
                    <a:close/>
                  </a:path>
                </a:pathLst>
              </a:custGeom>
              <a:solidFill>
                <a:srgbClr val="3F7EA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2551863" y="2732377"/>
                <a:ext cx="486064" cy="594368"/>
              </a:xfrm>
              <a:custGeom>
                <a:avLst/>
                <a:gdLst/>
                <a:ahLst/>
                <a:cxnLst/>
                <a:rect l="l" t="t" r="r" b="b"/>
                <a:pathLst>
                  <a:path w="3541" h="4330" extrusionOk="0">
                    <a:moveTo>
                      <a:pt x="1907" y="1"/>
                    </a:moveTo>
                    <a:cubicBezTo>
                      <a:pt x="2278" y="571"/>
                      <a:pt x="2696" y="1415"/>
                      <a:pt x="2804" y="2039"/>
                    </a:cubicBezTo>
                    <a:cubicBezTo>
                      <a:pt x="3035" y="3419"/>
                      <a:pt x="2804" y="3958"/>
                      <a:pt x="1939" y="3958"/>
                    </a:cubicBezTo>
                    <a:cubicBezTo>
                      <a:pt x="1765" y="3958"/>
                      <a:pt x="1579" y="3935"/>
                      <a:pt x="1358" y="3903"/>
                    </a:cubicBezTo>
                    <a:cubicBezTo>
                      <a:pt x="845" y="3814"/>
                      <a:pt x="395" y="3695"/>
                      <a:pt x="1" y="3540"/>
                    </a:cubicBezTo>
                    <a:lnTo>
                      <a:pt x="1" y="3540"/>
                    </a:lnTo>
                    <a:cubicBezTo>
                      <a:pt x="527" y="3869"/>
                      <a:pt x="1205" y="4132"/>
                      <a:pt x="2104" y="4287"/>
                    </a:cubicBezTo>
                    <a:lnTo>
                      <a:pt x="2126" y="4287"/>
                    </a:lnTo>
                    <a:cubicBezTo>
                      <a:pt x="2323" y="4319"/>
                      <a:pt x="2488" y="4329"/>
                      <a:pt x="2641" y="4329"/>
                    </a:cubicBezTo>
                    <a:cubicBezTo>
                      <a:pt x="2728" y="4329"/>
                      <a:pt x="2817" y="4329"/>
                      <a:pt x="2893" y="4319"/>
                    </a:cubicBezTo>
                    <a:cubicBezTo>
                      <a:pt x="2935" y="4308"/>
                      <a:pt x="2970" y="4297"/>
                      <a:pt x="3001" y="4287"/>
                    </a:cubicBezTo>
                    <a:cubicBezTo>
                      <a:pt x="3067" y="4274"/>
                      <a:pt x="3133" y="4242"/>
                      <a:pt x="3188" y="4208"/>
                    </a:cubicBezTo>
                    <a:cubicBezTo>
                      <a:pt x="3354" y="4100"/>
                      <a:pt x="3461" y="3935"/>
                      <a:pt x="3506" y="3695"/>
                    </a:cubicBezTo>
                    <a:cubicBezTo>
                      <a:pt x="3517" y="3595"/>
                      <a:pt x="3527" y="3485"/>
                      <a:pt x="3527" y="3367"/>
                    </a:cubicBezTo>
                    <a:cubicBezTo>
                      <a:pt x="3540" y="3288"/>
                      <a:pt x="3527" y="3211"/>
                      <a:pt x="3527" y="3125"/>
                    </a:cubicBezTo>
                    <a:cubicBezTo>
                      <a:pt x="3517" y="3069"/>
                      <a:pt x="3517" y="3014"/>
                      <a:pt x="3506" y="2948"/>
                    </a:cubicBezTo>
                    <a:cubicBezTo>
                      <a:pt x="3506" y="2862"/>
                      <a:pt x="3496" y="2775"/>
                      <a:pt x="3475" y="2675"/>
                    </a:cubicBezTo>
                    <a:cubicBezTo>
                      <a:pt x="3475" y="2630"/>
                      <a:pt x="3461" y="2578"/>
                      <a:pt x="3451" y="2533"/>
                    </a:cubicBezTo>
                    <a:lnTo>
                      <a:pt x="3451" y="2512"/>
                    </a:lnTo>
                    <a:cubicBezTo>
                      <a:pt x="3354" y="1962"/>
                      <a:pt x="3014" y="1263"/>
                      <a:pt x="2686" y="747"/>
                    </a:cubicBezTo>
                    <a:cubicBezTo>
                      <a:pt x="2641" y="671"/>
                      <a:pt x="2586" y="592"/>
                      <a:pt x="2541" y="527"/>
                    </a:cubicBezTo>
                    <a:cubicBezTo>
                      <a:pt x="2520" y="505"/>
                      <a:pt x="2499" y="474"/>
                      <a:pt x="2488" y="450"/>
                    </a:cubicBezTo>
                    <a:cubicBezTo>
                      <a:pt x="2433" y="374"/>
                      <a:pt x="2378" y="308"/>
                      <a:pt x="2323" y="253"/>
                    </a:cubicBezTo>
                    <a:cubicBezTo>
                      <a:pt x="2225" y="145"/>
                      <a:pt x="2147" y="66"/>
                      <a:pt x="2081" y="45"/>
                    </a:cubicBezTo>
                    <a:cubicBezTo>
                      <a:pt x="2028" y="24"/>
                      <a:pt x="1973" y="14"/>
                      <a:pt x="1907" y="1"/>
                    </a:cubicBezTo>
                    <a:close/>
                  </a:path>
                </a:pathLst>
              </a:custGeom>
              <a:solidFill>
                <a:srgbClr val="40566D">
                  <a:alpha val="3375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2647950" y="2593462"/>
                <a:ext cx="251337" cy="241316"/>
              </a:xfrm>
              <a:custGeom>
                <a:avLst/>
                <a:gdLst/>
                <a:ahLst/>
                <a:cxnLst/>
                <a:rect l="l" t="t" r="r" b="b"/>
                <a:pathLst>
                  <a:path w="1831" h="1758" extrusionOk="0">
                    <a:moveTo>
                      <a:pt x="1288" y="1"/>
                    </a:moveTo>
                    <a:cubicBezTo>
                      <a:pt x="1114" y="1"/>
                      <a:pt x="926" y="45"/>
                      <a:pt x="823" y="105"/>
                    </a:cubicBezTo>
                    <a:cubicBezTo>
                      <a:pt x="363" y="389"/>
                      <a:pt x="242" y="829"/>
                      <a:pt x="121" y="1102"/>
                    </a:cubicBezTo>
                    <a:cubicBezTo>
                      <a:pt x="0" y="1386"/>
                      <a:pt x="121" y="1649"/>
                      <a:pt x="713" y="1749"/>
                    </a:cubicBezTo>
                    <a:cubicBezTo>
                      <a:pt x="747" y="1755"/>
                      <a:pt x="777" y="1757"/>
                      <a:pt x="805" y="1757"/>
                    </a:cubicBezTo>
                    <a:cubicBezTo>
                      <a:pt x="984" y="1757"/>
                      <a:pt x="1042" y="1651"/>
                      <a:pt x="1042" y="1594"/>
                    </a:cubicBezTo>
                    <a:cubicBezTo>
                      <a:pt x="1031" y="1539"/>
                      <a:pt x="1021" y="1002"/>
                      <a:pt x="1097" y="881"/>
                    </a:cubicBezTo>
                    <a:cubicBezTo>
                      <a:pt x="1179" y="757"/>
                      <a:pt x="1236" y="711"/>
                      <a:pt x="1274" y="711"/>
                    </a:cubicBezTo>
                    <a:cubicBezTo>
                      <a:pt x="1385" y="711"/>
                      <a:pt x="1349" y="1091"/>
                      <a:pt x="1349" y="1091"/>
                    </a:cubicBezTo>
                    <a:cubicBezTo>
                      <a:pt x="1349" y="1091"/>
                      <a:pt x="1621" y="1536"/>
                      <a:pt x="1739" y="1536"/>
                    </a:cubicBezTo>
                    <a:cubicBezTo>
                      <a:pt x="1763" y="1536"/>
                      <a:pt x="1781" y="1517"/>
                      <a:pt x="1788" y="1473"/>
                    </a:cubicBezTo>
                    <a:cubicBezTo>
                      <a:pt x="1831" y="1265"/>
                      <a:pt x="1775" y="279"/>
                      <a:pt x="1633" y="105"/>
                    </a:cubicBezTo>
                    <a:cubicBezTo>
                      <a:pt x="1564" y="31"/>
                      <a:pt x="1431" y="1"/>
                      <a:pt x="1288"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2509722" y="1769991"/>
                <a:ext cx="1415502" cy="2363059"/>
              </a:xfrm>
              <a:custGeom>
                <a:avLst/>
                <a:gdLst/>
                <a:ahLst/>
                <a:cxnLst/>
                <a:rect l="l" t="t" r="r" b="b"/>
                <a:pathLst>
                  <a:path w="10312" h="17215" extrusionOk="0">
                    <a:moveTo>
                      <a:pt x="3004" y="0"/>
                    </a:moveTo>
                    <a:cubicBezTo>
                      <a:pt x="2656" y="0"/>
                      <a:pt x="2349" y="169"/>
                      <a:pt x="2104" y="351"/>
                    </a:cubicBezTo>
                    <a:cubicBezTo>
                      <a:pt x="1851" y="537"/>
                      <a:pt x="1644" y="766"/>
                      <a:pt x="1457" y="987"/>
                    </a:cubicBezTo>
                    <a:cubicBezTo>
                      <a:pt x="1270" y="1216"/>
                      <a:pt x="1097" y="1447"/>
                      <a:pt x="920" y="1676"/>
                    </a:cubicBezTo>
                    <a:lnTo>
                      <a:pt x="668" y="2005"/>
                    </a:lnTo>
                    <a:lnTo>
                      <a:pt x="537" y="2170"/>
                    </a:lnTo>
                    <a:cubicBezTo>
                      <a:pt x="494" y="2226"/>
                      <a:pt x="460" y="2257"/>
                      <a:pt x="395" y="2344"/>
                    </a:cubicBezTo>
                    <a:cubicBezTo>
                      <a:pt x="176" y="2641"/>
                      <a:pt x="111" y="2959"/>
                      <a:pt x="55" y="3254"/>
                    </a:cubicBezTo>
                    <a:cubicBezTo>
                      <a:pt x="0" y="3551"/>
                      <a:pt x="55" y="3845"/>
                      <a:pt x="45" y="4143"/>
                    </a:cubicBezTo>
                    <a:cubicBezTo>
                      <a:pt x="45" y="4734"/>
                      <a:pt x="111" y="5250"/>
                      <a:pt x="66" y="5697"/>
                    </a:cubicBezTo>
                    <a:lnTo>
                      <a:pt x="571" y="5665"/>
                    </a:lnTo>
                    <a:cubicBezTo>
                      <a:pt x="636" y="5105"/>
                      <a:pt x="481" y="4700"/>
                      <a:pt x="494" y="4153"/>
                    </a:cubicBezTo>
                    <a:cubicBezTo>
                      <a:pt x="494" y="3869"/>
                      <a:pt x="515" y="3593"/>
                      <a:pt x="560" y="3330"/>
                    </a:cubicBezTo>
                    <a:cubicBezTo>
                      <a:pt x="592" y="3080"/>
                      <a:pt x="668" y="2804"/>
                      <a:pt x="789" y="2652"/>
                    </a:cubicBezTo>
                    <a:cubicBezTo>
                      <a:pt x="810" y="2620"/>
                      <a:pt x="876" y="2554"/>
                      <a:pt x="920" y="2499"/>
                    </a:cubicBezTo>
                    <a:lnTo>
                      <a:pt x="1062" y="2323"/>
                    </a:lnTo>
                    <a:lnTo>
                      <a:pt x="1325" y="1984"/>
                    </a:lnTo>
                    <a:cubicBezTo>
                      <a:pt x="1502" y="1752"/>
                      <a:pt x="1665" y="1523"/>
                      <a:pt x="1841" y="1316"/>
                    </a:cubicBezTo>
                    <a:cubicBezTo>
                      <a:pt x="2017" y="1108"/>
                      <a:pt x="2204" y="898"/>
                      <a:pt x="2411" y="745"/>
                    </a:cubicBezTo>
                    <a:cubicBezTo>
                      <a:pt x="2609" y="593"/>
                      <a:pt x="2827" y="493"/>
                      <a:pt x="3035" y="493"/>
                    </a:cubicBezTo>
                    <a:cubicBezTo>
                      <a:pt x="3266" y="503"/>
                      <a:pt x="3519" y="582"/>
                      <a:pt x="3758" y="690"/>
                    </a:cubicBezTo>
                    <a:cubicBezTo>
                      <a:pt x="4000" y="800"/>
                      <a:pt x="4229" y="942"/>
                      <a:pt x="4450" y="1095"/>
                    </a:cubicBezTo>
                    <a:cubicBezTo>
                      <a:pt x="4668" y="1260"/>
                      <a:pt x="4876" y="1437"/>
                      <a:pt x="5073" y="1621"/>
                    </a:cubicBezTo>
                    <a:cubicBezTo>
                      <a:pt x="5173" y="1721"/>
                      <a:pt x="5259" y="1818"/>
                      <a:pt x="5336" y="1918"/>
                    </a:cubicBezTo>
                    <a:cubicBezTo>
                      <a:pt x="5380" y="1973"/>
                      <a:pt x="5401" y="2015"/>
                      <a:pt x="5446" y="2081"/>
                    </a:cubicBezTo>
                    <a:cubicBezTo>
                      <a:pt x="5501" y="2160"/>
                      <a:pt x="5557" y="2212"/>
                      <a:pt x="5609" y="2278"/>
                    </a:cubicBezTo>
                    <a:cubicBezTo>
                      <a:pt x="5820" y="2510"/>
                      <a:pt x="6048" y="2686"/>
                      <a:pt x="6246" y="2870"/>
                    </a:cubicBezTo>
                    <a:cubicBezTo>
                      <a:pt x="6346" y="2970"/>
                      <a:pt x="6432" y="3057"/>
                      <a:pt x="6488" y="3146"/>
                    </a:cubicBezTo>
                    <a:cubicBezTo>
                      <a:pt x="6519" y="3199"/>
                      <a:pt x="6543" y="3233"/>
                      <a:pt x="6553" y="3264"/>
                    </a:cubicBezTo>
                    <a:lnTo>
                      <a:pt x="6585" y="3462"/>
                    </a:lnTo>
                    <a:cubicBezTo>
                      <a:pt x="6695" y="4043"/>
                      <a:pt x="6837" y="4592"/>
                      <a:pt x="7013" y="5150"/>
                    </a:cubicBezTo>
                    <a:cubicBezTo>
                      <a:pt x="7034" y="5226"/>
                      <a:pt x="7069" y="5292"/>
                      <a:pt x="7090" y="5368"/>
                    </a:cubicBezTo>
                    <a:cubicBezTo>
                      <a:pt x="7121" y="5434"/>
                      <a:pt x="7155" y="5513"/>
                      <a:pt x="7176" y="5565"/>
                    </a:cubicBezTo>
                    <a:cubicBezTo>
                      <a:pt x="7232" y="5676"/>
                      <a:pt x="7266" y="5797"/>
                      <a:pt x="7276" y="5918"/>
                    </a:cubicBezTo>
                    <a:cubicBezTo>
                      <a:pt x="7308" y="6170"/>
                      <a:pt x="7287" y="6420"/>
                      <a:pt x="7221" y="6683"/>
                    </a:cubicBezTo>
                    <a:cubicBezTo>
                      <a:pt x="7155" y="6946"/>
                      <a:pt x="7056" y="7209"/>
                      <a:pt x="6969" y="7472"/>
                    </a:cubicBezTo>
                    <a:cubicBezTo>
                      <a:pt x="6914" y="7616"/>
                      <a:pt x="6858" y="7748"/>
                      <a:pt x="6827" y="7900"/>
                    </a:cubicBezTo>
                    <a:cubicBezTo>
                      <a:pt x="6806" y="7977"/>
                      <a:pt x="6793" y="8063"/>
                      <a:pt x="6793" y="8163"/>
                    </a:cubicBezTo>
                    <a:cubicBezTo>
                      <a:pt x="6793" y="8261"/>
                      <a:pt x="6816" y="8392"/>
                      <a:pt x="6914" y="8492"/>
                    </a:cubicBezTo>
                    <a:cubicBezTo>
                      <a:pt x="7069" y="8624"/>
                      <a:pt x="7187" y="8689"/>
                      <a:pt x="7332" y="8755"/>
                    </a:cubicBezTo>
                    <a:cubicBezTo>
                      <a:pt x="7463" y="8821"/>
                      <a:pt x="7581" y="8876"/>
                      <a:pt x="7713" y="8942"/>
                    </a:cubicBezTo>
                    <a:cubicBezTo>
                      <a:pt x="7976" y="9063"/>
                      <a:pt x="8228" y="9171"/>
                      <a:pt x="8470" y="9313"/>
                    </a:cubicBezTo>
                    <a:cubicBezTo>
                      <a:pt x="8712" y="9444"/>
                      <a:pt x="8941" y="9599"/>
                      <a:pt x="9117" y="9796"/>
                    </a:cubicBezTo>
                    <a:cubicBezTo>
                      <a:pt x="9204" y="9883"/>
                      <a:pt x="9280" y="9994"/>
                      <a:pt x="9325" y="10101"/>
                    </a:cubicBezTo>
                    <a:cubicBezTo>
                      <a:pt x="9380" y="10212"/>
                      <a:pt x="9401" y="10343"/>
                      <a:pt x="9422" y="10485"/>
                    </a:cubicBezTo>
                    <a:cubicBezTo>
                      <a:pt x="9501" y="11035"/>
                      <a:pt x="9533" y="11603"/>
                      <a:pt x="9554" y="12174"/>
                    </a:cubicBezTo>
                    <a:cubicBezTo>
                      <a:pt x="9577" y="12731"/>
                      <a:pt x="9588" y="13312"/>
                      <a:pt x="9609" y="13883"/>
                    </a:cubicBezTo>
                    <a:cubicBezTo>
                      <a:pt x="9619" y="14167"/>
                      <a:pt x="9619" y="14454"/>
                      <a:pt x="9654" y="14738"/>
                    </a:cubicBezTo>
                    <a:cubicBezTo>
                      <a:pt x="9685" y="15022"/>
                      <a:pt x="9740" y="15308"/>
                      <a:pt x="9806" y="15582"/>
                    </a:cubicBezTo>
                    <a:cubicBezTo>
                      <a:pt x="9872" y="15866"/>
                      <a:pt x="9938" y="16139"/>
                      <a:pt x="10014" y="16413"/>
                    </a:cubicBezTo>
                    <a:cubicBezTo>
                      <a:pt x="10103" y="16689"/>
                      <a:pt x="10180" y="16973"/>
                      <a:pt x="10311" y="17215"/>
                    </a:cubicBezTo>
                    <a:cubicBezTo>
                      <a:pt x="10190" y="16962"/>
                      <a:pt x="10124" y="16676"/>
                      <a:pt x="10059" y="16402"/>
                    </a:cubicBezTo>
                    <a:cubicBezTo>
                      <a:pt x="9993" y="16129"/>
                      <a:pt x="9938" y="15845"/>
                      <a:pt x="9896" y="15571"/>
                    </a:cubicBezTo>
                    <a:cubicBezTo>
                      <a:pt x="9840" y="15285"/>
                      <a:pt x="9796" y="15001"/>
                      <a:pt x="9775" y="14727"/>
                    </a:cubicBezTo>
                    <a:cubicBezTo>
                      <a:pt x="9764" y="14454"/>
                      <a:pt x="9764" y="14156"/>
                      <a:pt x="9764" y="13872"/>
                    </a:cubicBezTo>
                    <a:cubicBezTo>
                      <a:pt x="9775" y="13302"/>
                      <a:pt x="9785" y="12731"/>
                      <a:pt x="9785" y="12163"/>
                    </a:cubicBezTo>
                    <a:cubicBezTo>
                      <a:pt x="9775" y="11592"/>
                      <a:pt x="9775" y="11022"/>
                      <a:pt x="9698" y="10443"/>
                    </a:cubicBezTo>
                    <a:cubicBezTo>
                      <a:pt x="9675" y="10299"/>
                      <a:pt x="9664" y="10146"/>
                      <a:pt x="9598" y="9994"/>
                    </a:cubicBezTo>
                    <a:cubicBezTo>
                      <a:pt x="9533" y="9838"/>
                      <a:pt x="9446" y="9696"/>
                      <a:pt x="9346" y="9589"/>
                    </a:cubicBezTo>
                    <a:cubicBezTo>
                      <a:pt x="9138" y="9357"/>
                      <a:pt x="8886" y="9181"/>
                      <a:pt x="8633" y="9029"/>
                    </a:cubicBezTo>
                    <a:cubicBezTo>
                      <a:pt x="8384" y="8876"/>
                      <a:pt x="8131" y="8745"/>
                      <a:pt x="7868" y="8624"/>
                    </a:cubicBezTo>
                    <a:cubicBezTo>
                      <a:pt x="7747" y="8558"/>
                      <a:pt x="7616" y="8492"/>
                      <a:pt x="7495" y="8426"/>
                    </a:cubicBezTo>
                    <a:cubicBezTo>
                      <a:pt x="7374" y="8371"/>
                      <a:pt x="7242" y="8295"/>
                      <a:pt x="7187" y="8229"/>
                    </a:cubicBezTo>
                    <a:cubicBezTo>
                      <a:pt x="7187" y="8229"/>
                      <a:pt x="7176" y="8208"/>
                      <a:pt x="7176" y="8163"/>
                    </a:cubicBezTo>
                    <a:cubicBezTo>
                      <a:pt x="7176" y="8119"/>
                      <a:pt x="7187" y="8063"/>
                      <a:pt x="7211" y="7998"/>
                    </a:cubicBezTo>
                    <a:cubicBezTo>
                      <a:pt x="7242" y="7879"/>
                      <a:pt x="7287" y="7748"/>
                      <a:pt x="7342" y="7616"/>
                    </a:cubicBezTo>
                    <a:cubicBezTo>
                      <a:pt x="7450" y="7353"/>
                      <a:pt x="7560" y="7077"/>
                      <a:pt x="7637" y="6793"/>
                    </a:cubicBezTo>
                    <a:cubicBezTo>
                      <a:pt x="7713" y="6499"/>
                      <a:pt x="7758" y="6181"/>
                      <a:pt x="7726" y="5862"/>
                    </a:cubicBezTo>
                    <a:cubicBezTo>
                      <a:pt x="7702" y="5697"/>
                      <a:pt x="7671" y="5544"/>
                      <a:pt x="7605" y="5392"/>
                    </a:cubicBezTo>
                    <a:cubicBezTo>
                      <a:pt x="7571" y="5315"/>
                      <a:pt x="7539" y="5260"/>
                      <a:pt x="7516" y="5194"/>
                    </a:cubicBezTo>
                    <a:cubicBezTo>
                      <a:pt x="7495" y="5139"/>
                      <a:pt x="7474" y="5074"/>
                      <a:pt x="7450" y="5008"/>
                    </a:cubicBezTo>
                    <a:cubicBezTo>
                      <a:pt x="7287" y="4482"/>
                      <a:pt x="7155" y="3922"/>
                      <a:pt x="7045" y="3375"/>
                    </a:cubicBezTo>
                    <a:lnTo>
                      <a:pt x="7013" y="3156"/>
                    </a:lnTo>
                    <a:cubicBezTo>
                      <a:pt x="6979" y="3046"/>
                      <a:pt x="6937" y="2959"/>
                      <a:pt x="6892" y="2894"/>
                    </a:cubicBezTo>
                    <a:cubicBezTo>
                      <a:pt x="6793" y="2738"/>
                      <a:pt x="6685" y="2631"/>
                      <a:pt x="6574" y="2520"/>
                    </a:cubicBezTo>
                    <a:cubicBezTo>
                      <a:pt x="6356" y="2323"/>
                      <a:pt x="6135" y="2136"/>
                      <a:pt x="5972" y="1949"/>
                    </a:cubicBezTo>
                    <a:cubicBezTo>
                      <a:pt x="5927" y="1907"/>
                      <a:pt x="5885" y="1852"/>
                      <a:pt x="5851" y="1807"/>
                    </a:cubicBezTo>
                    <a:cubicBezTo>
                      <a:pt x="5820" y="1752"/>
                      <a:pt x="5775" y="1687"/>
                      <a:pt x="5720" y="1621"/>
                    </a:cubicBezTo>
                    <a:cubicBezTo>
                      <a:pt x="5622" y="1502"/>
                      <a:pt x="5522" y="1381"/>
                      <a:pt x="5425" y="1282"/>
                    </a:cubicBezTo>
                    <a:cubicBezTo>
                      <a:pt x="5204" y="1063"/>
                      <a:pt x="4986" y="877"/>
                      <a:pt x="4734" y="700"/>
                    </a:cubicBezTo>
                    <a:cubicBezTo>
                      <a:pt x="4492" y="527"/>
                      <a:pt x="4242" y="361"/>
                      <a:pt x="3966" y="240"/>
                    </a:cubicBezTo>
                    <a:cubicBezTo>
                      <a:pt x="3682" y="122"/>
                      <a:pt x="3387" y="11"/>
                      <a:pt x="3035" y="1"/>
                    </a:cubicBezTo>
                    <a:cubicBezTo>
                      <a:pt x="3024" y="1"/>
                      <a:pt x="3014" y="0"/>
                      <a:pt x="3004" y="0"/>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32"/>
            <p:cNvGrpSpPr/>
            <p:nvPr/>
          </p:nvGrpSpPr>
          <p:grpSpPr>
            <a:xfrm>
              <a:off x="1364396" y="576873"/>
              <a:ext cx="1937452" cy="2060778"/>
              <a:chOff x="4093300" y="1700525"/>
              <a:chExt cx="3134528" cy="3334054"/>
            </a:xfrm>
          </p:grpSpPr>
          <p:sp>
            <p:nvSpPr>
              <p:cNvPr id="527" name="Google Shape;527;p32"/>
              <p:cNvSpPr/>
              <p:nvPr/>
            </p:nvSpPr>
            <p:spPr>
              <a:xfrm>
                <a:off x="4609972" y="1700525"/>
                <a:ext cx="138876" cy="145375"/>
              </a:xfrm>
              <a:custGeom>
                <a:avLst/>
                <a:gdLst/>
                <a:ahLst/>
                <a:cxnLst/>
                <a:rect l="l" t="t" r="r" b="b"/>
                <a:pathLst>
                  <a:path w="769" h="805" extrusionOk="0">
                    <a:moveTo>
                      <a:pt x="574" y="0"/>
                    </a:moveTo>
                    <a:cubicBezTo>
                      <a:pt x="566" y="0"/>
                      <a:pt x="557" y="1"/>
                      <a:pt x="548" y="2"/>
                    </a:cubicBezTo>
                    <a:lnTo>
                      <a:pt x="1" y="88"/>
                    </a:lnTo>
                    <a:lnTo>
                      <a:pt x="1" y="712"/>
                    </a:lnTo>
                    <a:lnTo>
                      <a:pt x="548" y="801"/>
                    </a:lnTo>
                    <a:cubicBezTo>
                      <a:pt x="560" y="803"/>
                      <a:pt x="572" y="804"/>
                      <a:pt x="584" y="804"/>
                    </a:cubicBezTo>
                    <a:cubicBezTo>
                      <a:pt x="688" y="804"/>
                      <a:pt x="769" y="723"/>
                      <a:pt x="769" y="614"/>
                    </a:cubicBezTo>
                    <a:lnTo>
                      <a:pt x="769" y="186"/>
                    </a:lnTo>
                    <a:cubicBezTo>
                      <a:pt x="769" y="76"/>
                      <a:pt x="683" y="0"/>
                      <a:pt x="574"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540806" y="1716417"/>
                <a:ext cx="69348" cy="112688"/>
              </a:xfrm>
              <a:custGeom>
                <a:avLst/>
                <a:gdLst/>
                <a:ahLst/>
                <a:cxnLst/>
                <a:rect l="l" t="t" r="r" b="b"/>
                <a:pathLst>
                  <a:path w="384" h="624" extrusionOk="0">
                    <a:moveTo>
                      <a:pt x="0" y="0"/>
                    </a:moveTo>
                    <a:lnTo>
                      <a:pt x="0" y="624"/>
                    </a:lnTo>
                    <a:lnTo>
                      <a:pt x="384" y="624"/>
                    </a:lnTo>
                    <a:lnTo>
                      <a:pt x="384"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4093300" y="1743867"/>
                <a:ext cx="447689" cy="1656733"/>
              </a:xfrm>
              <a:custGeom>
                <a:avLst/>
                <a:gdLst/>
                <a:ahLst/>
                <a:cxnLst/>
                <a:rect l="l" t="t" r="r" b="b"/>
                <a:pathLst>
                  <a:path w="2479" h="9174" extrusionOk="0">
                    <a:moveTo>
                      <a:pt x="2478" y="1"/>
                    </a:moveTo>
                    <a:cubicBezTo>
                      <a:pt x="2236" y="1"/>
                      <a:pt x="1613" y="25"/>
                      <a:pt x="1053" y="253"/>
                    </a:cubicBezTo>
                    <a:cubicBezTo>
                      <a:pt x="430" y="495"/>
                      <a:pt x="1" y="1250"/>
                      <a:pt x="90" y="1918"/>
                    </a:cubicBezTo>
                    <a:lnTo>
                      <a:pt x="1142" y="9173"/>
                    </a:lnTo>
                    <a:lnTo>
                      <a:pt x="1460" y="9118"/>
                    </a:lnTo>
                    <a:lnTo>
                      <a:pt x="419" y="1876"/>
                    </a:lnTo>
                    <a:cubicBezTo>
                      <a:pt x="343" y="1350"/>
                      <a:pt x="692" y="748"/>
                      <a:pt x="1174" y="551"/>
                    </a:cubicBezTo>
                    <a:cubicBezTo>
                      <a:pt x="1679" y="353"/>
                      <a:pt x="2260" y="330"/>
                      <a:pt x="2478" y="330"/>
                    </a:cubicBezTo>
                    <a:lnTo>
                      <a:pt x="2478"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5043211" y="1700525"/>
                <a:ext cx="138876" cy="145375"/>
              </a:xfrm>
              <a:custGeom>
                <a:avLst/>
                <a:gdLst/>
                <a:ahLst/>
                <a:cxnLst/>
                <a:rect l="l" t="t" r="r" b="b"/>
                <a:pathLst>
                  <a:path w="769" h="805" extrusionOk="0">
                    <a:moveTo>
                      <a:pt x="195" y="0"/>
                    </a:moveTo>
                    <a:cubicBezTo>
                      <a:pt x="86" y="0"/>
                      <a:pt x="0" y="76"/>
                      <a:pt x="0" y="186"/>
                    </a:cubicBezTo>
                    <a:lnTo>
                      <a:pt x="0" y="614"/>
                    </a:lnTo>
                    <a:cubicBezTo>
                      <a:pt x="0" y="723"/>
                      <a:pt x="81" y="804"/>
                      <a:pt x="185" y="804"/>
                    </a:cubicBezTo>
                    <a:cubicBezTo>
                      <a:pt x="197" y="804"/>
                      <a:pt x="209" y="803"/>
                      <a:pt x="221" y="801"/>
                    </a:cubicBezTo>
                    <a:lnTo>
                      <a:pt x="768" y="712"/>
                    </a:lnTo>
                    <a:lnTo>
                      <a:pt x="768" y="88"/>
                    </a:lnTo>
                    <a:lnTo>
                      <a:pt x="221" y="2"/>
                    </a:lnTo>
                    <a:cubicBezTo>
                      <a:pt x="212" y="1"/>
                      <a:pt x="204" y="0"/>
                      <a:pt x="195"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5181905" y="1716417"/>
                <a:ext cx="69528" cy="112688"/>
              </a:xfrm>
              <a:custGeom>
                <a:avLst/>
                <a:gdLst/>
                <a:ahLst/>
                <a:cxnLst/>
                <a:rect l="l" t="t" r="r" b="b"/>
                <a:pathLst>
                  <a:path w="385" h="624" extrusionOk="0">
                    <a:moveTo>
                      <a:pt x="0" y="0"/>
                    </a:moveTo>
                    <a:lnTo>
                      <a:pt x="0" y="624"/>
                    </a:lnTo>
                    <a:lnTo>
                      <a:pt x="384" y="624"/>
                    </a:lnTo>
                    <a:lnTo>
                      <a:pt x="384"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51252" y="1743867"/>
                <a:ext cx="447508" cy="1656733"/>
              </a:xfrm>
              <a:custGeom>
                <a:avLst/>
                <a:gdLst/>
                <a:ahLst/>
                <a:cxnLst/>
                <a:rect l="l" t="t" r="r" b="b"/>
                <a:pathLst>
                  <a:path w="2478" h="9174" extrusionOk="0">
                    <a:moveTo>
                      <a:pt x="0" y="1"/>
                    </a:moveTo>
                    <a:lnTo>
                      <a:pt x="0" y="330"/>
                    </a:lnTo>
                    <a:cubicBezTo>
                      <a:pt x="218" y="330"/>
                      <a:pt x="789" y="353"/>
                      <a:pt x="1304" y="551"/>
                    </a:cubicBezTo>
                    <a:cubicBezTo>
                      <a:pt x="1786" y="748"/>
                      <a:pt x="2125" y="1350"/>
                      <a:pt x="2059" y="1876"/>
                    </a:cubicBezTo>
                    <a:lnTo>
                      <a:pt x="1007" y="9118"/>
                    </a:lnTo>
                    <a:lnTo>
                      <a:pt x="1336" y="9173"/>
                    </a:lnTo>
                    <a:lnTo>
                      <a:pt x="2377" y="1918"/>
                    </a:lnTo>
                    <a:cubicBezTo>
                      <a:pt x="2477" y="1250"/>
                      <a:pt x="2049" y="495"/>
                      <a:pt x="1425" y="253"/>
                    </a:cubicBezTo>
                    <a:cubicBezTo>
                      <a:pt x="865" y="25"/>
                      <a:pt x="242" y="1"/>
                      <a:pt x="0" y="1"/>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4841310" y="1838858"/>
                <a:ext cx="2184808" cy="3195721"/>
              </a:xfrm>
              <a:custGeom>
                <a:avLst/>
                <a:gdLst/>
                <a:ahLst/>
                <a:cxnLst/>
                <a:rect l="l" t="t" r="r" b="b"/>
                <a:pathLst>
                  <a:path w="12098" h="17696" extrusionOk="0">
                    <a:moveTo>
                      <a:pt x="9360" y="1"/>
                    </a:moveTo>
                    <a:cubicBezTo>
                      <a:pt x="7858" y="1"/>
                      <a:pt x="6630" y="1602"/>
                      <a:pt x="6630" y="3575"/>
                    </a:cubicBezTo>
                    <a:lnTo>
                      <a:pt x="6630" y="14125"/>
                    </a:lnTo>
                    <a:cubicBezTo>
                      <a:pt x="6630" y="15768"/>
                      <a:pt x="5294" y="17104"/>
                      <a:pt x="3651" y="17104"/>
                    </a:cubicBezTo>
                    <a:lnTo>
                      <a:pt x="3574" y="17104"/>
                    </a:lnTo>
                    <a:cubicBezTo>
                      <a:pt x="1931" y="17104"/>
                      <a:pt x="592" y="15768"/>
                      <a:pt x="592" y="14125"/>
                    </a:cubicBezTo>
                    <a:lnTo>
                      <a:pt x="592" y="12689"/>
                    </a:lnTo>
                    <a:lnTo>
                      <a:pt x="1" y="12689"/>
                    </a:lnTo>
                    <a:lnTo>
                      <a:pt x="1" y="14125"/>
                    </a:lnTo>
                    <a:cubicBezTo>
                      <a:pt x="1" y="16097"/>
                      <a:pt x="1602" y="17696"/>
                      <a:pt x="3574" y="17696"/>
                    </a:cubicBezTo>
                    <a:lnTo>
                      <a:pt x="3651" y="17696"/>
                    </a:lnTo>
                    <a:cubicBezTo>
                      <a:pt x="5623" y="17696"/>
                      <a:pt x="7222" y="16097"/>
                      <a:pt x="7222" y="14125"/>
                    </a:cubicBezTo>
                    <a:lnTo>
                      <a:pt x="7222" y="3575"/>
                    </a:lnTo>
                    <a:cubicBezTo>
                      <a:pt x="7222" y="1931"/>
                      <a:pt x="8176" y="593"/>
                      <a:pt x="9360" y="593"/>
                    </a:cubicBezTo>
                    <a:cubicBezTo>
                      <a:pt x="10543" y="593"/>
                      <a:pt x="11506" y="1931"/>
                      <a:pt x="11506" y="3575"/>
                    </a:cubicBezTo>
                    <a:lnTo>
                      <a:pt x="11506" y="6423"/>
                    </a:lnTo>
                    <a:lnTo>
                      <a:pt x="12097" y="6423"/>
                    </a:lnTo>
                    <a:lnTo>
                      <a:pt x="12097" y="3575"/>
                    </a:lnTo>
                    <a:cubicBezTo>
                      <a:pt x="12097" y="1602"/>
                      <a:pt x="10872" y="1"/>
                      <a:pt x="9360" y="1"/>
                    </a:cubicBez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6145360" y="1945768"/>
                <a:ext cx="374368" cy="538700"/>
              </a:xfrm>
              <a:custGeom>
                <a:avLst/>
                <a:gdLst/>
                <a:ahLst/>
                <a:cxnLst/>
                <a:rect l="l" t="t" r="r" b="b"/>
                <a:pathLst>
                  <a:path w="2073" h="2983" extrusionOk="0">
                    <a:moveTo>
                      <a:pt x="2049" y="1"/>
                    </a:moveTo>
                    <a:cubicBezTo>
                      <a:pt x="1097" y="64"/>
                      <a:pt x="305" y="987"/>
                      <a:pt x="71" y="2224"/>
                    </a:cubicBezTo>
                    <a:lnTo>
                      <a:pt x="71" y="2224"/>
                    </a:lnTo>
                    <a:cubicBezTo>
                      <a:pt x="307" y="979"/>
                      <a:pt x="1109" y="57"/>
                      <a:pt x="2073" y="11"/>
                    </a:cubicBezTo>
                    <a:cubicBezTo>
                      <a:pt x="2062" y="11"/>
                      <a:pt x="2049" y="11"/>
                      <a:pt x="2049" y="1"/>
                    </a:cubicBezTo>
                    <a:close/>
                    <a:moveTo>
                      <a:pt x="71" y="2224"/>
                    </a:moveTo>
                    <a:cubicBezTo>
                      <a:pt x="25" y="2466"/>
                      <a:pt x="1" y="2720"/>
                      <a:pt x="1" y="2983"/>
                    </a:cubicBezTo>
                    <a:cubicBezTo>
                      <a:pt x="1" y="2720"/>
                      <a:pt x="25" y="2466"/>
                      <a:pt x="71" y="2224"/>
                    </a:cubicBezTo>
                    <a:close/>
                  </a:path>
                </a:pathLst>
              </a:cu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6717113" y="2893691"/>
                <a:ext cx="510716" cy="512514"/>
              </a:xfrm>
              <a:custGeom>
                <a:avLst/>
                <a:gdLst/>
                <a:ahLst/>
                <a:cxnLst/>
                <a:rect l="l" t="t" r="r" b="b"/>
                <a:pathLst>
                  <a:path w="2828" h="2838" extrusionOk="0">
                    <a:moveTo>
                      <a:pt x="1416" y="0"/>
                    </a:moveTo>
                    <a:cubicBezTo>
                      <a:pt x="627" y="0"/>
                      <a:pt x="1" y="637"/>
                      <a:pt x="1" y="1426"/>
                    </a:cubicBezTo>
                    <a:cubicBezTo>
                      <a:pt x="1" y="2204"/>
                      <a:pt x="627" y="2838"/>
                      <a:pt x="1416" y="2838"/>
                    </a:cubicBezTo>
                    <a:cubicBezTo>
                      <a:pt x="2194" y="2838"/>
                      <a:pt x="2828" y="2204"/>
                      <a:pt x="2828" y="1426"/>
                    </a:cubicBezTo>
                    <a:cubicBezTo>
                      <a:pt x="2828" y="637"/>
                      <a:pt x="2194" y="0"/>
                      <a:pt x="1416"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6919014" y="2717434"/>
                <a:ext cx="107091" cy="325062"/>
              </a:xfrm>
              <a:custGeom>
                <a:avLst/>
                <a:gdLst/>
                <a:ahLst/>
                <a:cxnLst/>
                <a:rect l="l" t="t" r="r" b="b"/>
                <a:pathLst>
                  <a:path w="593" h="1800" extrusionOk="0">
                    <a:moveTo>
                      <a:pt x="1" y="1"/>
                    </a:moveTo>
                    <a:lnTo>
                      <a:pt x="1" y="1799"/>
                    </a:lnTo>
                    <a:lnTo>
                      <a:pt x="592" y="1799"/>
                    </a:lnTo>
                    <a:lnTo>
                      <a:pt x="592" y="1"/>
                    </a:lnTo>
                    <a:close/>
                  </a:path>
                </a:pathLst>
              </a:custGeom>
              <a:solidFill>
                <a:srgbClr val="D0D0D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6531465" y="1838858"/>
                <a:ext cx="494643" cy="1061147"/>
              </a:xfrm>
              <a:custGeom>
                <a:avLst/>
                <a:gdLst/>
                <a:ahLst/>
                <a:cxnLst/>
                <a:rect l="l" t="t" r="r" b="b"/>
                <a:pathLst>
                  <a:path w="2739" h="5876" extrusionOk="0">
                    <a:moveTo>
                      <a:pt x="1534" y="627"/>
                    </a:moveTo>
                    <a:cubicBezTo>
                      <a:pt x="2257" y="1261"/>
                      <a:pt x="2738" y="2347"/>
                      <a:pt x="2738" y="3575"/>
                    </a:cubicBezTo>
                    <a:lnTo>
                      <a:pt x="2738" y="4866"/>
                    </a:lnTo>
                    <a:lnTo>
                      <a:pt x="2738" y="5876"/>
                    </a:lnTo>
                    <a:lnTo>
                      <a:pt x="2738" y="5876"/>
                    </a:lnTo>
                    <a:lnTo>
                      <a:pt x="2738" y="3575"/>
                    </a:lnTo>
                    <a:cubicBezTo>
                      <a:pt x="2738" y="2347"/>
                      <a:pt x="2257" y="1261"/>
                      <a:pt x="1534" y="627"/>
                    </a:cubicBezTo>
                    <a:close/>
                    <a:moveTo>
                      <a:pt x="1" y="1"/>
                    </a:moveTo>
                    <a:lnTo>
                      <a:pt x="1" y="1"/>
                    </a:lnTo>
                    <a:lnTo>
                      <a:pt x="1" y="1"/>
                    </a:lnTo>
                    <a:close/>
                  </a:path>
                </a:pathLst>
              </a:custGeom>
              <a:solidFill>
                <a:srgbClr val="FFFFF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7025924" y="2921141"/>
                <a:ext cx="181" cy="77654"/>
              </a:xfrm>
              <a:custGeom>
                <a:avLst/>
                <a:gdLst/>
                <a:ahLst/>
                <a:cxnLst/>
                <a:rect l="l" t="t" r="r" b="b"/>
                <a:pathLst>
                  <a:path w="1" h="430" extrusionOk="0">
                    <a:moveTo>
                      <a:pt x="0" y="1"/>
                    </a:moveTo>
                    <a:lnTo>
                      <a:pt x="0" y="319"/>
                    </a:lnTo>
                    <a:lnTo>
                      <a:pt x="0" y="319"/>
                    </a:lnTo>
                    <a:lnTo>
                      <a:pt x="0" y="430"/>
                    </a:lnTo>
                    <a:lnTo>
                      <a:pt x="0" y="430"/>
                    </a:lnTo>
                    <a:lnTo>
                      <a:pt x="0" y="1"/>
                    </a:lnTo>
                    <a:close/>
                  </a:path>
                </a:pathLst>
              </a:custGeom>
              <a:solidFill>
                <a:srgbClr val="7F7F7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7025924" y="2899831"/>
                <a:ext cx="181" cy="21490"/>
              </a:xfrm>
              <a:custGeom>
                <a:avLst/>
                <a:gdLst/>
                <a:ahLst/>
                <a:cxnLst/>
                <a:rect l="l" t="t" r="r" b="b"/>
                <a:pathLst>
                  <a:path w="1" h="119" extrusionOk="0">
                    <a:moveTo>
                      <a:pt x="0" y="1"/>
                    </a:moveTo>
                    <a:lnTo>
                      <a:pt x="0" y="119"/>
                    </a:lnTo>
                    <a:lnTo>
                      <a:pt x="0" y="119"/>
                    </a:lnTo>
                    <a:lnTo>
                      <a:pt x="0" y="1"/>
                    </a:lnTo>
                    <a:close/>
                  </a:path>
                </a:pathLst>
              </a:custGeom>
              <a:solidFill>
                <a:srgbClr val="989898"/>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4777215" y="4102147"/>
                <a:ext cx="235854" cy="247589"/>
              </a:xfrm>
              <a:custGeom>
                <a:avLst/>
                <a:gdLst/>
                <a:ahLst/>
                <a:cxnLst/>
                <a:rect l="l" t="t" r="r" b="b"/>
                <a:pathLst>
                  <a:path w="1306" h="1371" extrusionOk="0">
                    <a:moveTo>
                      <a:pt x="1" y="0"/>
                    </a:moveTo>
                    <a:lnTo>
                      <a:pt x="209" y="1370"/>
                    </a:lnTo>
                    <a:lnTo>
                      <a:pt x="1087" y="1370"/>
                    </a:lnTo>
                    <a:lnTo>
                      <a:pt x="130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138990" y="1803281"/>
                <a:ext cx="401999" cy="1581065"/>
              </a:xfrm>
              <a:custGeom>
                <a:avLst/>
                <a:gdLst/>
                <a:ahLst/>
                <a:cxnLst/>
                <a:rect l="l" t="t" r="r" b="b"/>
                <a:pathLst>
                  <a:path w="2226" h="8755" extrusionOk="0">
                    <a:moveTo>
                      <a:pt x="2138" y="1"/>
                    </a:moveTo>
                    <a:cubicBezTo>
                      <a:pt x="1917" y="1"/>
                      <a:pt x="1339" y="24"/>
                      <a:pt x="834" y="222"/>
                    </a:cubicBezTo>
                    <a:cubicBezTo>
                      <a:pt x="353" y="419"/>
                      <a:pt x="0" y="1021"/>
                      <a:pt x="77" y="1547"/>
                    </a:cubicBezTo>
                    <a:lnTo>
                      <a:pt x="1118" y="8755"/>
                    </a:lnTo>
                    <a:lnTo>
                      <a:pt x="1207" y="8744"/>
                    </a:lnTo>
                    <a:lnTo>
                      <a:pt x="166" y="1547"/>
                    </a:lnTo>
                    <a:cubicBezTo>
                      <a:pt x="155" y="1502"/>
                      <a:pt x="155" y="1447"/>
                      <a:pt x="155" y="1405"/>
                    </a:cubicBezTo>
                    <a:cubicBezTo>
                      <a:pt x="155" y="911"/>
                      <a:pt x="484" y="395"/>
                      <a:pt x="921" y="222"/>
                    </a:cubicBezTo>
                    <a:cubicBezTo>
                      <a:pt x="1426" y="24"/>
                      <a:pt x="2007" y="1"/>
                      <a:pt x="2225" y="1"/>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251252" y="1743867"/>
                <a:ext cx="431255" cy="1648606"/>
              </a:xfrm>
              <a:custGeom>
                <a:avLst/>
                <a:gdLst/>
                <a:ahLst/>
                <a:cxnLst/>
                <a:rect l="l" t="t" r="r" b="b"/>
                <a:pathLst>
                  <a:path w="2388" h="9129" extrusionOk="0">
                    <a:moveTo>
                      <a:pt x="0" y="1"/>
                    </a:moveTo>
                    <a:cubicBezTo>
                      <a:pt x="274" y="11"/>
                      <a:pt x="834" y="46"/>
                      <a:pt x="1336" y="253"/>
                    </a:cubicBezTo>
                    <a:cubicBezTo>
                      <a:pt x="1962" y="495"/>
                      <a:pt x="2388" y="1250"/>
                      <a:pt x="2291" y="1918"/>
                    </a:cubicBezTo>
                    <a:lnTo>
                      <a:pt x="1260" y="9118"/>
                    </a:lnTo>
                    <a:lnTo>
                      <a:pt x="1336" y="9129"/>
                    </a:lnTo>
                    <a:lnTo>
                      <a:pt x="2377" y="1918"/>
                    </a:lnTo>
                    <a:cubicBezTo>
                      <a:pt x="2388" y="1865"/>
                      <a:pt x="2388" y="1800"/>
                      <a:pt x="2388" y="1734"/>
                    </a:cubicBezTo>
                    <a:cubicBezTo>
                      <a:pt x="2388" y="1108"/>
                      <a:pt x="1983" y="472"/>
                      <a:pt x="1425" y="253"/>
                    </a:cubicBezTo>
                    <a:cubicBezTo>
                      <a:pt x="865" y="25"/>
                      <a:pt x="242" y="1"/>
                      <a:pt x="0" y="1"/>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4273891" y="3378579"/>
                <a:ext cx="1242476" cy="771842"/>
              </a:xfrm>
              <a:custGeom>
                <a:avLst/>
                <a:gdLst/>
                <a:ahLst/>
                <a:cxnLst/>
                <a:rect l="l" t="t" r="r" b="b"/>
                <a:pathLst>
                  <a:path w="6880" h="4274" extrusionOk="0">
                    <a:moveTo>
                      <a:pt x="579" y="0"/>
                    </a:moveTo>
                    <a:lnTo>
                      <a:pt x="0" y="98"/>
                    </a:lnTo>
                    <a:lnTo>
                      <a:pt x="437" y="2520"/>
                    </a:lnTo>
                    <a:cubicBezTo>
                      <a:pt x="613" y="3485"/>
                      <a:pt x="1554" y="4274"/>
                      <a:pt x="2530" y="4274"/>
                    </a:cubicBezTo>
                    <a:lnTo>
                      <a:pt x="4360" y="4274"/>
                    </a:lnTo>
                    <a:cubicBezTo>
                      <a:pt x="5336" y="4274"/>
                      <a:pt x="6277" y="3485"/>
                      <a:pt x="6453" y="2520"/>
                    </a:cubicBezTo>
                    <a:lnTo>
                      <a:pt x="6879" y="98"/>
                    </a:lnTo>
                    <a:lnTo>
                      <a:pt x="6311" y="0"/>
                    </a:lnTo>
                    <a:lnTo>
                      <a:pt x="5872" y="2422"/>
                    </a:lnTo>
                    <a:cubicBezTo>
                      <a:pt x="5741" y="3111"/>
                      <a:pt x="5062" y="3682"/>
                      <a:pt x="4360" y="3682"/>
                    </a:cubicBezTo>
                    <a:lnTo>
                      <a:pt x="2530" y="3682"/>
                    </a:lnTo>
                    <a:cubicBezTo>
                      <a:pt x="1817" y="3682"/>
                      <a:pt x="1149" y="3111"/>
                      <a:pt x="1018" y="2422"/>
                    </a:cubicBezTo>
                    <a:lnTo>
                      <a:pt x="57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6814632" y="2992475"/>
                <a:ext cx="314412" cy="314949"/>
              </a:xfrm>
              <a:custGeom>
                <a:avLst/>
                <a:gdLst/>
                <a:ahLst/>
                <a:cxnLst/>
                <a:rect l="l" t="t" r="r" b="b"/>
                <a:pathLst>
                  <a:path w="1741" h="1744" extrusionOk="0">
                    <a:moveTo>
                      <a:pt x="876" y="0"/>
                    </a:moveTo>
                    <a:cubicBezTo>
                      <a:pt x="394" y="0"/>
                      <a:pt x="0" y="395"/>
                      <a:pt x="0" y="879"/>
                    </a:cubicBezTo>
                    <a:cubicBezTo>
                      <a:pt x="0" y="1360"/>
                      <a:pt x="394" y="1744"/>
                      <a:pt x="876" y="1744"/>
                    </a:cubicBezTo>
                    <a:cubicBezTo>
                      <a:pt x="1357" y="1744"/>
                      <a:pt x="1741" y="1360"/>
                      <a:pt x="1741" y="879"/>
                    </a:cubicBezTo>
                    <a:cubicBezTo>
                      <a:pt x="1741" y="395"/>
                      <a:pt x="1357" y="0"/>
                      <a:pt x="876" y="0"/>
                    </a:cubicBez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6873866" y="3008547"/>
                <a:ext cx="237660" cy="219597"/>
              </a:xfrm>
              <a:custGeom>
                <a:avLst/>
                <a:gdLst/>
                <a:ahLst/>
                <a:cxnLst/>
                <a:rect l="l" t="t" r="r" b="b"/>
                <a:pathLst>
                  <a:path w="1316" h="1216" extrusionOk="0">
                    <a:moveTo>
                      <a:pt x="569" y="1"/>
                    </a:moveTo>
                    <a:cubicBezTo>
                      <a:pt x="340" y="1"/>
                      <a:pt x="132" y="122"/>
                      <a:pt x="1" y="285"/>
                    </a:cubicBezTo>
                    <a:cubicBezTo>
                      <a:pt x="88" y="264"/>
                      <a:pt x="174" y="240"/>
                      <a:pt x="274" y="240"/>
                    </a:cubicBezTo>
                    <a:cubicBezTo>
                      <a:pt x="755" y="240"/>
                      <a:pt x="1150" y="635"/>
                      <a:pt x="1150" y="1118"/>
                    </a:cubicBezTo>
                    <a:lnTo>
                      <a:pt x="1150" y="1216"/>
                    </a:lnTo>
                    <a:cubicBezTo>
                      <a:pt x="1250" y="1084"/>
                      <a:pt x="1316" y="921"/>
                      <a:pt x="1316" y="745"/>
                    </a:cubicBezTo>
                    <a:cubicBezTo>
                      <a:pt x="1316" y="340"/>
                      <a:pt x="987" y="1"/>
                      <a:pt x="569" y="1"/>
                    </a:cubicBezTo>
                    <a:close/>
                  </a:path>
                </a:pathLst>
              </a:custGeom>
              <a:solidFill>
                <a:srgbClr val="EDEDED"/>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32"/>
            <p:cNvGrpSpPr/>
            <p:nvPr/>
          </p:nvGrpSpPr>
          <p:grpSpPr>
            <a:xfrm>
              <a:off x="1010119" y="2637659"/>
              <a:ext cx="897486" cy="863742"/>
              <a:chOff x="5247219" y="4047021"/>
              <a:chExt cx="897486" cy="863742"/>
            </a:xfrm>
          </p:grpSpPr>
          <p:grpSp>
            <p:nvGrpSpPr>
              <p:cNvPr id="547" name="Google Shape;547;p32"/>
              <p:cNvGrpSpPr/>
              <p:nvPr/>
            </p:nvGrpSpPr>
            <p:grpSpPr>
              <a:xfrm rot="1398227">
                <a:off x="5669079" y="4603070"/>
                <a:ext cx="286723" cy="261651"/>
                <a:chOff x="7534248" y="1764479"/>
                <a:chExt cx="389256" cy="355219"/>
              </a:xfrm>
            </p:grpSpPr>
            <p:sp>
              <p:nvSpPr>
                <p:cNvPr id="548" name="Google Shape;548;p32"/>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32"/>
              <p:cNvGrpSpPr/>
              <p:nvPr/>
            </p:nvGrpSpPr>
            <p:grpSpPr>
              <a:xfrm rot="1398227">
                <a:off x="5287279" y="4438611"/>
                <a:ext cx="286723" cy="261651"/>
                <a:chOff x="7534248" y="1764479"/>
                <a:chExt cx="389256" cy="355219"/>
              </a:xfrm>
            </p:grpSpPr>
            <p:sp>
              <p:nvSpPr>
                <p:cNvPr id="552" name="Google Shape;552;p32"/>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2"/>
              <p:cNvGrpSpPr/>
              <p:nvPr/>
            </p:nvGrpSpPr>
            <p:grpSpPr>
              <a:xfrm rot="1398227">
                <a:off x="5817922" y="4257522"/>
                <a:ext cx="286723" cy="261651"/>
                <a:chOff x="7534248" y="1764479"/>
                <a:chExt cx="389256" cy="355219"/>
              </a:xfrm>
            </p:grpSpPr>
            <p:sp>
              <p:nvSpPr>
                <p:cNvPr id="556" name="Google Shape;556;p32"/>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32"/>
              <p:cNvGrpSpPr/>
              <p:nvPr/>
            </p:nvGrpSpPr>
            <p:grpSpPr>
              <a:xfrm rot="1398227">
                <a:off x="5436123" y="4093063"/>
                <a:ext cx="286723" cy="261651"/>
                <a:chOff x="7534248" y="1764479"/>
                <a:chExt cx="389256" cy="355219"/>
              </a:xfrm>
            </p:grpSpPr>
            <p:sp>
              <p:nvSpPr>
                <p:cNvPr id="560" name="Google Shape;560;p32"/>
                <p:cNvSpPr/>
                <p:nvPr/>
              </p:nvSpPr>
              <p:spPr>
                <a:xfrm>
                  <a:off x="7603770" y="1764479"/>
                  <a:ext cx="319735" cy="303200"/>
                </a:xfrm>
                <a:custGeom>
                  <a:avLst/>
                  <a:gdLst/>
                  <a:ahLst/>
                  <a:cxnLst/>
                  <a:rect l="l" t="t" r="r" b="b"/>
                  <a:pathLst>
                    <a:path w="1973" h="1871" extrusionOk="0">
                      <a:moveTo>
                        <a:pt x="775" y="1"/>
                      </a:moveTo>
                      <a:cubicBezTo>
                        <a:pt x="544" y="1"/>
                        <a:pt x="313" y="73"/>
                        <a:pt x="121" y="217"/>
                      </a:cubicBezTo>
                      <a:cubicBezTo>
                        <a:pt x="108" y="227"/>
                        <a:pt x="98" y="227"/>
                        <a:pt x="98" y="238"/>
                      </a:cubicBezTo>
                      <a:cubicBezTo>
                        <a:pt x="87" y="248"/>
                        <a:pt x="77" y="248"/>
                        <a:pt x="66" y="259"/>
                      </a:cubicBezTo>
                      <a:cubicBezTo>
                        <a:pt x="42" y="282"/>
                        <a:pt x="21" y="304"/>
                        <a:pt x="0" y="325"/>
                      </a:cubicBezTo>
                      <a:lnTo>
                        <a:pt x="198" y="335"/>
                      </a:lnTo>
                      <a:lnTo>
                        <a:pt x="1533" y="1674"/>
                      </a:lnTo>
                      <a:lnTo>
                        <a:pt x="1555" y="1871"/>
                      </a:lnTo>
                      <a:cubicBezTo>
                        <a:pt x="1578" y="1847"/>
                        <a:pt x="1589" y="1826"/>
                        <a:pt x="1610" y="1805"/>
                      </a:cubicBezTo>
                      <a:cubicBezTo>
                        <a:pt x="1620" y="1795"/>
                        <a:pt x="1633" y="1781"/>
                        <a:pt x="1633" y="1771"/>
                      </a:cubicBezTo>
                      <a:cubicBezTo>
                        <a:pt x="1644" y="1771"/>
                        <a:pt x="1644" y="1760"/>
                        <a:pt x="1654" y="1750"/>
                      </a:cubicBezTo>
                      <a:cubicBezTo>
                        <a:pt x="1973" y="1321"/>
                        <a:pt x="1938" y="708"/>
                        <a:pt x="1555" y="325"/>
                      </a:cubicBezTo>
                      <a:cubicBezTo>
                        <a:pt x="1338" y="108"/>
                        <a:pt x="1056" y="1"/>
                        <a:pt x="775" y="1"/>
                      </a:cubicBez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7534248" y="1816984"/>
                  <a:ext cx="321517" cy="302714"/>
                </a:xfrm>
                <a:custGeom>
                  <a:avLst/>
                  <a:gdLst/>
                  <a:ahLst/>
                  <a:cxnLst/>
                  <a:rect l="l" t="t" r="r" b="b"/>
                  <a:pathLst>
                    <a:path w="1984" h="1868" extrusionOk="0">
                      <a:moveTo>
                        <a:pt x="429" y="1"/>
                      </a:moveTo>
                      <a:cubicBezTo>
                        <a:pt x="395" y="24"/>
                        <a:pt x="374" y="56"/>
                        <a:pt x="340" y="90"/>
                      </a:cubicBezTo>
                      <a:cubicBezTo>
                        <a:pt x="1" y="526"/>
                        <a:pt x="35" y="1152"/>
                        <a:pt x="429" y="1547"/>
                      </a:cubicBezTo>
                      <a:cubicBezTo>
                        <a:pt x="642" y="1760"/>
                        <a:pt x="925" y="1867"/>
                        <a:pt x="1208" y="1867"/>
                      </a:cubicBezTo>
                      <a:cubicBezTo>
                        <a:pt x="1449" y="1867"/>
                        <a:pt x="1689" y="1790"/>
                        <a:pt x="1886" y="1634"/>
                      </a:cubicBezTo>
                      <a:cubicBezTo>
                        <a:pt x="1918" y="1602"/>
                        <a:pt x="1952" y="1578"/>
                        <a:pt x="1984" y="1547"/>
                      </a:cubicBezTo>
                      <a:lnTo>
                        <a:pt x="1962" y="1350"/>
                      </a:lnTo>
                      <a:lnTo>
                        <a:pt x="627" y="11"/>
                      </a:lnTo>
                      <a:lnTo>
                        <a:pt x="429" y="1"/>
                      </a:lnTo>
                      <a:close/>
                    </a:path>
                  </a:pathLst>
                </a:custGeom>
                <a:solidFill>
                  <a:srgbClr val="CACFD3">
                    <a:alpha val="450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7603770" y="1816984"/>
                  <a:ext cx="251996" cy="250695"/>
                </a:xfrm>
                <a:custGeom>
                  <a:avLst/>
                  <a:gdLst/>
                  <a:ahLst/>
                  <a:cxnLst/>
                  <a:rect l="l" t="t" r="r" b="b"/>
                  <a:pathLst>
                    <a:path w="1555" h="1547" extrusionOk="0">
                      <a:moveTo>
                        <a:pt x="0" y="1"/>
                      </a:moveTo>
                      <a:lnTo>
                        <a:pt x="11" y="187"/>
                      </a:lnTo>
                      <a:lnTo>
                        <a:pt x="1357" y="1536"/>
                      </a:lnTo>
                      <a:lnTo>
                        <a:pt x="1555" y="1547"/>
                      </a:lnTo>
                      <a:lnTo>
                        <a:pt x="1533" y="1350"/>
                      </a:lnTo>
                      <a:lnTo>
                        <a:pt x="198" y="11"/>
                      </a:lnTo>
                      <a:lnTo>
                        <a:pt x="0" y="1"/>
                      </a:lnTo>
                      <a:close/>
                    </a:path>
                  </a:pathLst>
                </a:custGeom>
                <a:solidFill>
                  <a:schemeClr val="l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68"/>
        <p:cNvGrpSpPr/>
        <p:nvPr/>
      </p:nvGrpSpPr>
      <p:grpSpPr>
        <a:xfrm>
          <a:off x="0" y="0"/>
          <a:ext cx="0" cy="0"/>
          <a:chOff x="0" y="0"/>
          <a:chExt cx="0" cy="0"/>
        </a:xfrm>
      </p:grpSpPr>
      <p:sp>
        <p:nvSpPr>
          <p:cNvPr id="11169" name="Google Shape;11169;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170" name="Google Shape;11170;p68"/>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1" name="Google Shape;11171;p68"/>
          <p:cNvGrpSpPr/>
          <p:nvPr/>
        </p:nvGrpSpPr>
        <p:grpSpPr>
          <a:xfrm>
            <a:off x="835580" y="2140412"/>
            <a:ext cx="426462" cy="420796"/>
            <a:chOff x="-6713450" y="2397900"/>
            <a:chExt cx="295375" cy="291450"/>
          </a:xfrm>
        </p:grpSpPr>
        <p:sp>
          <p:nvSpPr>
            <p:cNvPr id="11172" name="Google Shape;11172;p68"/>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8"/>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4" name="Google Shape;11174;p68"/>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5" name="Google Shape;11175;p68"/>
          <p:cNvGrpSpPr/>
          <p:nvPr/>
        </p:nvGrpSpPr>
        <p:grpSpPr>
          <a:xfrm>
            <a:off x="3540341" y="1631401"/>
            <a:ext cx="423069" cy="420507"/>
            <a:chOff x="-4932650" y="2046625"/>
            <a:chExt cx="293025" cy="291250"/>
          </a:xfrm>
        </p:grpSpPr>
        <p:sp>
          <p:nvSpPr>
            <p:cNvPr id="11176" name="Google Shape;11176;p68"/>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8"/>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68"/>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9" name="Google Shape;11179;p68"/>
          <p:cNvGrpSpPr/>
          <p:nvPr/>
        </p:nvGrpSpPr>
        <p:grpSpPr>
          <a:xfrm>
            <a:off x="3552272" y="2660957"/>
            <a:ext cx="423069" cy="420796"/>
            <a:chOff x="-4931075" y="2765725"/>
            <a:chExt cx="293025" cy="291450"/>
          </a:xfrm>
        </p:grpSpPr>
        <p:sp>
          <p:nvSpPr>
            <p:cNvPr id="11180" name="Google Shape;11180;p68"/>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8"/>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68"/>
          <p:cNvGrpSpPr/>
          <p:nvPr/>
        </p:nvGrpSpPr>
        <p:grpSpPr>
          <a:xfrm>
            <a:off x="6257840" y="1656289"/>
            <a:ext cx="420796" cy="370732"/>
            <a:chOff x="-3137650" y="2067900"/>
            <a:chExt cx="291450" cy="256775"/>
          </a:xfrm>
        </p:grpSpPr>
        <p:sp>
          <p:nvSpPr>
            <p:cNvPr id="11183" name="Google Shape;11183;p68"/>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8"/>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8"/>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68"/>
          <p:cNvGrpSpPr/>
          <p:nvPr/>
        </p:nvGrpSpPr>
        <p:grpSpPr>
          <a:xfrm>
            <a:off x="6257840" y="2139926"/>
            <a:ext cx="420796" cy="421770"/>
            <a:chOff x="-3137650" y="2408950"/>
            <a:chExt cx="291450" cy="292125"/>
          </a:xfrm>
        </p:grpSpPr>
        <p:sp>
          <p:nvSpPr>
            <p:cNvPr id="11187" name="Google Shape;11187;p68"/>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8"/>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8"/>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8"/>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8"/>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68"/>
          <p:cNvGrpSpPr/>
          <p:nvPr/>
        </p:nvGrpSpPr>
        <p:grpSpPr>
          <a:xfrm>
            <a:off x="6269771" y="2685412"/>
            <a:ext cx="420796" cy="371887"/>
            <a:chOff x="-3137650" y="2787000"/>
            <a:chExt cx="291450" cy="257575"/>
          </a:xfrm>
        </p:grpSpPr>
        <p:sp>
          <p:nvSpPr>
            <p:cNvPr id="11193" name="Google Shape;11193;p68"/>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8"/>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8"/>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8"/>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8"/>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8"/>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8"/>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8"/>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1" name="Google Shape;11201;p68"/>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8"/>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8"/>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4" name="Google Shape;11204;p68"/>
          <p:cNvGrpSpPr/>
          <p:nvPr/>
        </p:nvGrpSpPr>
        <p:grpSpPr>
          <a:xfrm>
            <a:off x="1387948" y="2660397"/>
            <a:ext cx="421914" cy="421914"/>
            <a:chOff x="-6354300" y="2757075"/>
            <a:chExt cx="292225" cy="292225"/>
          </a:xfrm>
        </p:grpSpPr>
        <p:sp>
          <p:nvSpPr>
            <p:cNvPr id="11205" name="Google Shape;11205;p68"/>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8"/>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8"/>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8"/>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68"/>
          <p:cNvGrpSpPr/>
          <p:nvPr/>
        </p:nvGrpSpPr>
        <p:grpSpPr>
          <a:xfrm>
            <a:off x="4081951" y="1629560"/>
            <a:ext cx="424188" cy="424188"/>
            <a:chOff x="-4573475" y="2045850"/>
            <a:chExt cx="293800" cy="293800"/>
          </a:xfrm>
        </p:grpSpPr>
        <p:sp>
          <p:nvSpPr>
            <p:cNvPr id="11210" name="Google Shape;11210;p68"/>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8"/>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68"/>
          <p:cNvGrpSpPr/>
          <p:nvPr/>
        </p:nvGrpSpPr>
        <p:grpSpPr>
          <a:xfrm>
            <a:off x="4081374" y="2138699"/>
            <a:ext cx="425343" cy="424225"/>
            <a:chOff x="-4570325" y="2405775"/>
            <a:chExt cx="294600" cy="293825"/>
          </a:xfrm>
        </p:grpSpPr>
        <p:sp>
          <p:nvSpPr>
            <p:cNvPr id="11213" name="Google Shape;11213;p68"/>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8"/>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8"/>
          <p:cNvGrpSpPr/>
          <p:nvPr/>
        </p:nvGrpSpPr>
        <p:grpSpPr>
          <a:xfrm>
            <a:off x="4094442" y="2659838"/>
            <a:ext cx="423069" cy="423033"/>
            <a:chOff x="-4572700" y="2764950"/>
            <a:chExt cx="293025" cy="293000"/>
          </a:xfrm>
        </p:grpSpPr>
        <p:sp>
          <p:nvSpPr>
            <p:cNvPr id="11216" name="Google Shape;11216;p68"/>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8"/>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8"/>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8"/>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8"/>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68"/>
          <p:cNvGrpSpPr/>
          <p:nvPr/>
        </p:nvGrpSpPr>
        <p:grpSpPr>
          <a:xfrm>
            <a:off x="6813205" y="1631239"/>
            <a:ext cx="414840" cy="420832"/>
            <a:chOff x="-2777700" y="2049775"/>
            <a:chExt cx="287325" cy="291475"/>
          </a:xfrm>
        </p:grpSpPr>
        <p:sp>
          <p:nvSpPr>
            <p:cNvPr id="11222" name="Google Shape;11222;p68"/>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8"/>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8"/>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68"/>
          <p:cNvGrpSpPr/>
          <p:nvPr/>
        </p:nvGrpSpPr>
        <p:grpSpPr>
          <a:xfrm>
            <a:off x="6809667" y="2140431"/>
            <a:ext cx="421914" cy="420759"/>
            <a:chOff x="-2571737" y="2403625"/>
            <a:chExt cx="292225" cy="291425"/>
          </a:xfrm>
        </p:grpSpPr>
        <p:sp>
          <p:nvSpPr>
            <p:cNvPr id="11226" name="Google Shape;11226;p68"/>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8"/>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8"/>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8"/>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8"/>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8"/>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8"/>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68"/>
          <p:cNvGrpSpPr/>
          <p:nvPr/>
        </p:nvGrpSpPr>
        <p:grpSpPr>
          <a:xfrm>
            <a:off x="6809667" y="2661534"/>
            <a:ext cx="421914" cy="419640"/>
            <a:chOff x="-2571737" y="2764550"/>
            <a:chExt cx="292225" cy="290650"/>
          </a:xfrm>
        </p:grpSpPr>
        <p:sp>
          <p:nvSpPr>
            <p:cNvPr id="11234" name="Google Shape;11234;p68"/>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8"/>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8"/>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68"/>
          <p:cNvGrpSpPr/>
          <p:nvPr/>
        </p:nvGrpSpPr>
        <p:grpSpPr>
          <a:xfrm>
            <a:off x="3009168" y="3230538"/>
            <a:ext cx="421914" cy="423864"/>
            <a:chOff x="-1333975" y="2365850"/>
            <a:chExt cx="292225" cy="293575"/>
          </a:xfrm>
        </p:grpSpPr>
        <p:sp>
          <p:nvSpPr>
            <p:cNvPr id="11238" name="Google Shape;11238;p68"/>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8"/>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8"/>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8"/>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8"/>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8"/>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8"/>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8"/>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68"/>
          <p:cNvGrpSpPr/>
          <p:nvPr/>
        </p:nvGrpSpPr>
        <p:grpSpPr>
          <a:xfrm>
            <a:off x="1942643" y="2660397"/>
            <a:ext cx="398020" cy="421914"/>
            <a:chOff x="-5995925" y="2757850"/>
            <a:chExt cx="275675" cy="292225"/>
          </a:xfrm>
        </p:grpSpPr>
        <p:sp>
          <p:nvSpPr>
            <p:cNvPr id="11247" name="Google Shape;11247;p68"/>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8"/>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8"/>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8"/>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8"/>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8"/>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8"/>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8"/>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8"/>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8"/>
          <p:cNvGrpSpPr/>
          <p:nvPr/>
        </p:nvGrpSpPr>
        <p:grpSpPr>
          <a:xfrm>
            <a:off x="4622930" y="1631816"/>
            <a:ext cx="421951" cy="419677"/>
            <a:chOff x="-4211975" y="2046625"/>
            <a:chExt cx="292250" cy="290675"/>
          </a:xfrm>
        </p:grpSpPr>
        <p:sp>
          <p:nvSpPr>
            <p:cNvPr id="11257" name="Google Shape;11257;p68"/>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8"/>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8"/>
          <p:cNvGrpSpPr/>
          <p:nvPr/>
        </p:nvGrpSpPr>
        <p:grpSpPr>
          <a:xfrm>
            <a:off x="4672976" y="2138699"/>
            <a:ext cx="321859" cy="424225"/>
            <a:chOff x="-4178875" y="2405775"/>
            <a:chExt cx="222925" cy="293825"/>
          </a:xfrm>
        </p:grpSpPr>
        <p:sp>
          <p:nvSpPr>
            <p:cNvPr id="11260" name="Google Shape;11260;p68"/>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8"/>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8"/>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68"/>
          <p:cNvGrpSpPr/>
          <p:nvPr/>
        </p:nvGrpSpPr>
        <p:grpSpPr>
          <a:xfrm>
            <a:off x="4635439" y="2673483"/>
            <a:ext cx="420796" cy="395746"/>
            <a:chOff x="-4211975" y="2783850"/>
            <a:chExt cx="291450" cy="274100"/>
          </a:xfrm>
        </p:grpSpPr>
        <p:sp>
          <p:nvSpPr>
            <p:cNvPr id="11264" name="Google Shape;11264;p68"/>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8"/>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8"/>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7" name="Google Shape;11267;p68"/>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8" name="Google Shape;11268;p68"/>
          <p:cNvGrpSpPr/>
          <p:nvPr/>
        </p:nvGrpSpPr>
        <p:grpSpPr>
          <a:xfrm>
            <a:off x="7340368" y="2140413"/>
            <a:ext cx="420796" cy="420796"/>
            <a:chOff x="-2419325" y="2408150"/>
            <a:chExt cx="291450" cy="291450"/>
          </a:xfrm>
        </p:grpSpPr>
        <p:sp>
          <p:nvSpPr>
            <p:cNvPr id="11269" name="Google Shape;11269;p68"/>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8"/>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8"/>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8"/>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8"/>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8"/>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8"/>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6" name="Google Shape;11276;p68"/>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7" name="Google Shape;11277;p68"/>
          <p:cNvGrpSpPr/>
          <p:nvPr/>
        </p:nvGrpSpPr>
        <p:grpSpPr>
          <a:xfrm>
            <a:off x="4661893" y="3231514"/>
            <a:ext cx="420796" cy="421914"/>
            <a:chOff x="-1333200" y="2770450"/>
            <a:chExt cx="291450" cy="292225"/>
          </a:xfrm>
        </p:grpSpPr>
        <p:sp>
          <p:nvSpPr>
            <p:cNvPr id="11278" name="Google Shape;11278;p68"/>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8"/>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68"/>
          <p:cNvGrpSpPr/>
          <p:nvPr/>
        </p:nvGrpSpPr>
        <p:grpSpPr>
          <a:xfrm>
            <a:off x="2458506" y="1631256"/>
            <a:ext cx="423069" cy="420796"/>
            <a:chOff x="-5635200" y="2037975"/>
            <a:chExt cx="293025" cy="291450"/>
          </a:xfrm>
        </p:grpSpPr>
        <p:sp>
          <p:nvSpPr>
            <p:cNvPr id="11281" name="Google Shape;11281;p68"/>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8"/>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68"/>
          <p:cNvGrpSpPr/>
          <p:nvPr/>
        </p:nvGrpSpPr>
        <p:grpSpPr>
          <a:xfrm>
            <a:off x="2456792" y="2140412"/>
            <a:ext cx="426499" cy="420796"/>
            <a:chOff x="-5637575" y="2397900"/>
            <a:chExt cx="295400" cy="291450"/>
          </a:xfrm>
        </p:grpSpPr>
        <p:sp>
          <p:nvSpPr>
            <p:cNvPr id="11284" name="Google Shape;11284;p68"/>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8"/>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8"/>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8"/>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68"/>
          <p:cNvGrpSpPr/>
          <p:nvPr/>
        </p:nvGrpSpPr>
        <p:grpSpPr>
          <a:xfrm>
            <a:off x="2470455" y="2660397"/>
            <a:ext cx="423033" cy="421914"/>
            <a:chOff x="-5635975" y="2757075"/>
            <a:chExt cx="293000" cy="292225"/>
          </a:xfrm>
        </p:grpSpPr>
        <p:sp>
          <p:nvSpPr>
            <p:cNvPr id="11289" name="Google Shape;11289;p68"/>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8"/>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68"/>
          <p:cNvGrpSpPr/>
          <p:nvPr/>
        </p:nvGrpSpPr>
        <p:grpSpPr>
          <a:xfrm>
            <a:off x="5154391" y="1631256"/>
            <a:ext cx="423069" cy="420796"/>
            <a:chOff x="-3854375" y="2046625"/>
            <a:chExt cx="293025" cy="291450"/>
          </a:xfrm>
        </p:grpSpPr>
        <p:sp>
          <p:nvSpPr>
            <p:cNvPr id="11292" name="Google Shape;11292;p68"/>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8"/>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68"/>
          <p:cNvGrpSpPr/>
          <p:nvPr/>
        </p:nvGrpSpPr>
        <p:grpSpPr>
          <a:xfrm>
            <a:off x="5153254" y="2138717"/>
            <a:ext cx="425343" cy="424188"/>
            <a:chOff x="-3854375" y="2405000"/>
            <a:chExt cx="294600" cy="293800"/>
          </a:xfrm>
        </p:grpSpPr>
        <p:sp>
          <p:nvSpPr>
            <p:cNvPr id="11295" name="Google Shape;11295;p68"/>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8"/>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68"/>
          <p:cNvGrpSpPr/>
          <p:nvPr/>
        </p:nvGrpSpPr>
        <p:grpSpPr>
          <a:xfrm>
            <a:off x="5167459" y="2659838"/>
            <a:ext cx="420796" cy="423033"/>
            <a:chOff x="-3852025" y="2764950"/>
            <a:chExt cx="291450" cy="293000"/>
          </a:xfrm>
        </p:grpSpPr>
        <p:sp>
          <p:nvSpPr>
            <p:cNvPr id="11298" name="Google Shape;11298;p68"/>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8"/>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0" name="Google Shape;11300;p68"/>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8"/>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68"/>
          <p:cNvGrpSpPr/>
          <p:nvPr/>
        </p:nvGrpSpPr>
        <p:grpSpPr>
          <a:xfrm>
            <a:off x="7890048" y="2660398"/>
            <a:ext cx="420796" cy="421914"/>
            <a:chOff x="-2060175" y="2768875"/>
            <a:chExt cx="291450" cy="292225"/>
          </a:xfrm>
        </p:grpSpPr>
        <p:sp>
          <p:nvSpPr>
            <p:cNvPr id="11303" name="Google Shape;11303;p68"/>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8"/>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68"/>
          <p:cNvGrpSpPr/>
          <p:nvPr/>
        </p:nvGrpSpPr>
        <p:grpSpPr>
          <a:xfrm>
            <a:off x="1903657" y="3232071"/>
            <a:ext cx="421914" cy="420796"/>
            <a:chOff x="-937025" y="2064750"/>
            <a:chExt cx="292225" cy="291450"/>
          </a:xfrm>
        </p:grpSpPr>
        <p:sp>
          <p:nvSpPr>
            <p:cNvPr id="11306" name="Google Shape;11306;p68"/>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8"/>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8"/>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8"/>
          <p:cNvGrpSpPr/>
          <p:nvPr/>
        </p:nvGrpSpPr>
        <p:grpSpPr>
          <a:xfrm>
            <a:off x="3006820" y="1630697"/>
            <a:ext cx="421951" cy="421914"/>
            <a:chOff x="-5276050" y="2037975"/>
            <a:chExt cx="292250" cy="292225"/>
          </a:xfrm>
        </p:grpSpPr>
        <p:sp>
          <p:nvSpPr>
            <p:cNvPr id="11310" name="Google Shape;11310;p68"/>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8"/>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8"/>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3" name="Google Shape;11313;p68"/>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8"/>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68"/>
          <p:cNvGrpSpPr/>
          <p:nvPr/>
        </p:nvGrpSpPr>
        <p:grpSpPr>
          <a:xfrm>
            <a:off x="5765634" y="1631256"/>
            <a:ext cx="324133" cy="420796"/>
            <a:chOff x="-3462150" y="2046625"/>
            <a:chExt cx="224500" cy="291450"/>
          </a:xfrm>
        </p:grpSpPr>
        <p:sp>
          <p:nvSpPr>
            <p:cNvPr id="11316" name="Google Shape;11316;p68"/>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8"/>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8"/>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8"/>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8"/>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8"/>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8"/>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68"/>
          <p:cNvGrpSpPr/>
          <p:nvPr/>
        </p:nvGrpSpPr>
        <p:grpSpPr>
          <a:xfrm>
            <a:off x="5741197" y="2139276"/>
            <a:ext cx="373006" cy="423069"/>
            <a:chOff x="-3478675" y="2405775"/>
            <a:chExt cx="258350" cy="293025"/>
          </a:xfrm>
        </p:grpSpPr>
        <p:sp>
          <p:nvSpPr>
            <p:cNvPr id="11324" name="Google Shape;11324;p68"/>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8"/>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8"/>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8"/>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68"/>
          <p:cNvGrpSpPr/>
          <p:nvPr/>
        </p:nvGrpSpPr>
        <p:grpSpPr>
          <a:xfrm>
            <a:off x="5803715" y="2660398"/>
            <a:ext cx="271831" cy="421914"/>
            <a:chOff x="-3443250" y="2765725"/>
            <a:chExt cx="188275" cy="292225"/>
          </a:xfrm>
        </p:grpSpPr>
        <p:sp>
          <p:nvSpPr>
            <p:cNvPr id="11329" name="Google Shape;11329;p68"/>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8"/>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8"/>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8"/>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68"/>
          <p:cNvGrpSpPr/>
          <p:nvPr/>
        </p:nvGrpSpPr>
        <p:grpSpPr>
          <a:xfrm>
            <a:off x="832612" y="3230934"/>
            <a:ext cx="371887" cy="423069"/>
            <a:chOff x="-1684475" y="2049000"/>
            <a:chExt cx="257575" cy="293025"/>
          </a:xfrm>
        </p:grpSpPr>
        <p:sp>
          <p:nvSpPr>
            <p:cNvPr id="11334" name="Google Shape;11334;p68"/>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8"/>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8"/>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8"/>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68"/>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68"/>
          <p:cNvGrpSpPr/>
          <p:nvPr/>
        </p:nvGrpSpPr>
        <p:grpSpPr>
          <a:xfrm>
            <a:off x="4122504" y="3231514"/>
            <a:ext cx="420796" cy="421914"/>
            <a:chOff x="-1700225" y="2768875"/>
            <a:chExt cx="291450" cy="292225"/>
          </a:xfrm>
        </p:grpSpPr>
        <p:sp>
          <p:nvSpPr>
            <p:cNvPr id="11340" name="Google Shape;11340;p68"/>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8"/>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8"/>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8"/>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8"/>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8"/>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68"/>
          <p:cNvGrpSpPr/>
          <p:nvPr/>
        </p:nvGrpSpPr>
        <p:grpSpPr>
          <a:xfrm>
            <a:off x="3590852" y="3230935"/>
            <a:ext cx="371887" cy="423069"/>
            <a:chOff x="-919700" y="2420750"/>
            <a:chExt cx="257575" cy="293025"/>
          </a:xfrm>
        </p:grpSpPr>
        <p:sp>
          <p:nvSpPr>
            <p:cNvPr id="11347" name="Google Shape;11347;p68"/>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8"/>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8"/>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8"/>
          <p:cNvGrpSpPr/>
          <p:nvPr/>
        </p:nvGrpSpPr>
        <p:grpSpPr>
          <a:xfrm>
            <a:off x="1926044" y="1645950"/>
            <a:ext cx="409531" cy="410617"/>
            <a:chOff x="6679825" y="2693700"/>
            <a:chExt cx="257875" cy="258575"/>
          </a:xfrm>
        </p:grpSpPr>
        <p:sp>
          <p:nvSpPr>
            <p:cNvPr id="11351" name="Google Shape;11351;p68"/>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8"/>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8"/>
          <p:cNvGrpSpPr/>
          <p:nvPr/>
        </p:nvGrpSpPr>
        <p:grpSpPr>
          <a:xfrm>
            <a:off x="1915618" y="2142110"/>
            <a:ext cx="420531" cy="417262"/>
            <a:chOff x="6790450" y="3119050"/>
            <a:chExt cx="262750" cy="260675"/>
          </a:xfrm>
        </p:grpSpPr>
        <p:sp>
          <p:nvSpPr>
            <p:cNvPr id="11354" name="Google Shape;11354;p68"/>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8"/>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68"/>
          <p:cNvGrpSpPr/>
          <p:nvPr/>
        </p:nvGrpSpPr>
        <p:grpSpPr>
          <a:xfrm>
            <a:off x="6542730" y="3755436"/>
            <a:ext cx="358093" cy="407391"/>
            <a:chOff x="7660859" y="2571753"/>
            <a:chExt cx="366561" cy="417024"/>
          </a:xfrm>
        </p:grpSpPr>
        <p:sp>
          <p:nvSpPr>
            <p:cNvPr id="11357" name="Google Shape;11357;p68"/>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8"/>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8"/>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68"/>
          <p:cNvGrpSpPr/>
          <p:nvPr/>
        </p:nvGrpSpPr>
        <p:grpSpPr>
          <a:xfrm>
            <a:off x="4077412" y="3755436"/>
            <a:ext cx="407391" cy="407391"/>
            <a:chOff x="5566722" y="2571753"/>
            <a:chExt cx="417024" cy="417024"/>
          </a:xfrm>
        </p:grpSpPr>
        <p:sp>
          <p:nvSpPr>
            <p:cNvPr id="11361" name="Google Shape;11361;p68"/>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8"/>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8"/>
          <p:cNvGrpSpPr/>
          <p:nvPr/>
        </p:nvGrpSpPr>
        <p:grpSpPr>
          <a:xfrm>
            <a:off x="4693744" y="3857692"/>
            <a:ext cx="407381" cy="202880"/>
            <a:chOff x="6090251" y="2676413"/>
            <a:chExt cx="417014" cy="207677"/>
          </a:xfrm>
        </p:grpSpPr>
        <p:sp>
          <p:nvSpPr>
            <p:cNvPr id="11364" name="Google Shape;11364;p68"/>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8"/>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8"/>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8"/>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68"/>
          <p:cNvGrpSpPr/>
          <p:nvPr/>
        </p:nvGrpSpPr>
        <p:grpSpPr>
          <a:xfrm>
            <a:off x="5926398" y="3755436"/>
            <a:ext cx="407391" cy="407391"/>
            <a:chOff x="7137330" y="2571753"/>
            <a:chExt cx="417024" cy="417024"/>
          </a:xfrm>
        </p:grpSpPr>
        <p:sp>
          <p:nvSpPr>
            <p:cNvPr id="11369" name="Google Shape;11369;p68"/>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8"/>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8"/>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68"/>
          <p:cNvGrpSpPr/>
          <p:nvPr/>
        </p:nvGrpSpPr>
        <p:grpSpPr>
          <a:xfrm>
            <a:off x="5310066" y="3755436"/>
            <a:ext cx="407391" cy="407391"/>
            <a:chOff x="6613801" y="2571753"/>
            <a:chExt cx="417024" cy="417024"/>
          </a:xfrm>
        </p:grpSpPr>
        <p:sp>
          <p:nvSpPr>
            <p:cNvPr id="11373" name="Google Shape;11373;p68"/>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8"/>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8"/>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8"/>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8"/>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68"/>
          <p:cNvGrpSpPr/>
          <p:nvPr/>
        </p:nvGrpSpPr>
        <p:grpSpPr>
          <a:xfrm>
            <a:off x="7896740" y="3238780"/>
            <a:ext cx="407411" cy="407411"/>
            <a:chOff x="2964567" y="2571753"/>
            <a:chExt cx="417045" cy="417045"/>
          </a:xfrm>
        </p:grpSpPr>
        <p:sp>
          <p:nvSpPr>
            <p:cNvPr id="11379" name="Google Shape;11379;p68"/>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8"/>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68"/>
          <p:cNvGrpSpPr/>
          <p:nvPr/>
        </p:nvGrpSpPr>
        <p:grpSpPr>
          <a:xfrm>
            <a:off x="1612062" y="3815897"/>
            <a:ext cx="407391" cy="286470"/>
            <a:chOff x="3476576" y="2633631"/>
            <a:chExt cx="417024" cy="293244"/>
          </a:xfrm>
        </p:grpSpPr>
        <p:sp>
          <p:nvSpPr>
            <p:cNvPr id="11382" name="Google Shape;11382;p68"/>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8"/>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8"/>
          <p:cNvGrpSpPr/>
          <p:nvPr/>
        </p:nvGrpSpPr>
        <p:grpSpPr>
          <a:xfrm>
            <a:off x="2228394" y="3755508"/>
            <a:ext cx="407411" cy="407248"/>
            <a:chOff x="3988564" y="2571836"/>
            <a:chExt cx="417045" cy="416878"/>
          </a:xfrm>
        </p:grpSpPr>
        <p:sp>
          <p:nvSpPr>
            <p:cNvPr id="11385" name="Google Shape;11385;p68"/>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8"/>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8"/>
          <p:cNvGrpSpPr/>
          <p:nvPr/>
        </p:nvGrpSpPr>
        <p:grpSpPr>
          <a:xfrm>
            <a:off x="2844747" y="3755436"/>
            <a:ext cx="407391" cy="407391"/>
            <a:chOff x="4500573" y="2571753"/>
            <a:chExt cx="417024" cy="417024"/>
          </a:xfrm>
        </p:grpSpPr>
        <p:sp>
          <p:nvSpPr>
            <p:cNvPr id="11388" name="Google Shape;11388;p68"/>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8"/>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68"/>
          <p:cNvGrpSpPr/>
          <p:nvPr/>
        </p:nvGrpSpPr>
        <p:grpSpPr>
          <a:xfrm>
            <a:off x="3461079" y="3755436"/>
            <a:ext cx="407391" cy="407391"/>
            <a:chOff x="5012603" y="2571753"/>
            <a:chExt cx="417024" cy="417024"/>
          </a:xfrm>
        </p:grpSpPr>
        <p:sp>
          <p:nvSpPr>
            <p:cNvPr id="11391" name="Google Shape;11391;p68"/>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8"/>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3" name="Google Shape;11393;p68"/>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4" name="Google Shape;11394;p68"/>
          <p:cNvGrpSpPr/>
          <p:nvPr/>
        </p:nvGrpSpPr>
        <p:grpSpPr>
          <a:xfrm>
            <a:off x="5721826" y="3238790"/>
            <a:ext cx="407432" cy="407391"/>
            <a:chOff x="812101" y="2571761"/>
            <a:chExt cx="417066" cy="417024"/>
          </a:xfrm>
        </p:grpSpPr>
        <p:sp>
          <p:nvSpPr>
            <p:cNvPr id="11395" name="Google Shape;11395;p68"/>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8"/>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8"/>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8"/>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68"/>
          <p:cNvGrpSpPr/>
          <p:nvPr/>
        </p:nvGrpSpPr>
        <p:grpSpPr>
          <a:xfrm>
            <a:off x="6242420" y="3238790"/>
            <a:ext cx="407391" cy="407391"/>
            <a:chOff x="1323129" y="2571761"/>
            <a:chExt cx="417024" cy="417024"/>
          </a:xfrm>
        </p:grpSpPr>
        <p:sp>
          <p:nvSpPr>
            <p:cNvPr id="11400" name="Google Shape;11400;p68"/>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8"/>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8"/>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8"/>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68"/>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68"/>
          <p:cNvGrpSpPr/>
          <p:nvPr/>
        </p:nvGrpSpPr>
        <p:grpSpPr>
          <a:xfrm>
            <a:off x="7378895" y="3238843"/>
            <a:ext cx="408023" cy="407411"/>
            <a:chOff x="2344476" y="2571761"/>
            <a:chExt cx="417671" cy="417045"/>
          </a:xfrm>
        </p:grpSpPr>
        <p:sp>
          <p:nvSpPr>
            <p:cNvPr id="11406" name="Google Shape;11406;p68"/>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8"/>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68"/>
          <p:cNvGrpSpPr/>
          <p:nvPr/>
        </p:nvGrpSpPr>
        <p:grpSpPr>
          <a:xfrm>
            <a:off x="7109755" y="3759535"/>
            <a:ext cx="399178" cy="399178"/>
            <a:chOff x="2038375" y="3798025"/>
            <a:chExt cx="841792" cy="841792"/>
          </a:xfrm>
        </p:grpSpPr>
        <p:sp>
          <p:nvSpPr>
            <p:cNvPr id="11409" name="Google Shape;11409;p68"/>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8"/>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4"/>
        <p:cNvGrpSpPr/>
        <p:nvPr/>
      </p:nvGrpSpPr>
      <p:grpSpPr>
        <a:xfrm>
          <a:off x="0" y="0"/>
          <a:ext cx="0" cy="0"/>
          <a:chOff x="0" y="0"/>
          <a:chExt cx="0" cy="0"/>
        </a:xfrm>
      </p:grpSpPr>
      <p:pic>
        <p:nvPicPr>
          <p:cNvPr id="11415" name="Google Shape;11415;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33"/>
          <p:cNvSpPr txBox="1">
            <a:spLocks noGrp="1"/>
          </p:cNvSpPr>
          <p:nvPr>
            <p:ph type="title"/>
          </p:nvPr>
        </p:nvSpPr>
        <p:spPr>
          <a:xfrm>
            <a:off x="715100" y="949450"/>
            <a:ext cx="3541800" cy="110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TO THE DISEASE</a:t>
            </a:r>
            <a:endParaRPr/>
          </a:p>
        </p:txBody>
      </p:sp>
      <p:sp>
        <p:nvSpPr>
          <p:cNvPr id="568" name="Google Shape;568;p33"/>
          <p:cNvSpPr txBox="1">
            <a:spLocks noGrp="1"/>
          </p:cNvSpPr>
          <p:nvPr>
            <p:ph type="body" idx="1"/>
          </p:nvPr>
        </p:nvSpPr>
        <p:spPr>
          <a:xfrm>
            <a:off x="715100" y="2052250"/>
            <a:ext cx="3541800" cy="178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On the first part of the presentation, it’s important to give an overview of the disease you’re going to speak about. This helps your audience understand: </a:t>
            </a:r>
            <a:endParaRPr>
              <a:solidFill>
                <a:schemeClr val="dk1"/>
              </a:solidFill>
            </a:endParaRPr>
          </a:p>
          <a:p>
            <a:pPr marL="457200" lvl="0" indent="-304800" algn="l" rtl="0">
              <a:spcBef>
                <a:spcPts val="1000"/>
              </a:spcBef>
              <a:spcAft>
                <a:spcPts val="0"/>
              </a:spcAft>
              <a:buSzPts val="1200"/>
              <a:buChar char="●"/>
            </a:pPr>
            <a:r>
              <a:rPr lang="en">
                <a:solidFill>
                  <a:schemeClr val="dk1"/>
                </a:solidFill>
              </a:rPr>
              <a:t>The context</a:t>
            </a:r>
            <a:endParaRPr>
              <a:solidFill>
                <a:schemeClr val="dk1"/>
              </a:solidFill>
            </a:endParaRPr>
          </a:p>
          <a:p>
            <a:pPr marL="457200" lvl="0" indent="-304800" algn="l" rtl="0">
              <a:spcBef>
                <a:spcPts val="0"/>
              </a:spcBef>
              <a:spcAft>
                <a:spcPts val="0"/>
              </a:spcAft>
              <a:buSzPts val="1200"/>
              <a:buChar char="●"/>
            </a:pPr>
            <a:r>
              <a:rPr lang="en">
                <a:solidFill>
                  <a:schemeClr val="dk1"/>
                </a:solidFill>
              </a:rPr>
              <a:t>The health risks</a:t>
            </a:r>
            <a:endParaRPr>
              <a:solidFill>
                <a:schemeClr val="dk1"/>
              </a:solidFill>
            </a:endParaRPr>
          </a:p>
          <a:p>
            <a:pPr marL="457200" lvl="0" indent="-304800" algn="l" rtl="0">
              <a:spcBef>
                <a:spcPts val="0"/>
              </a:spcBef>
              <a:spcAft>
                <a:spcPts val="0"/>
              </a:spcAft>
              <a:buSzPts val="1200"/>
              <a:buChar char="●"/>
            </a:pPr>
            <a:r>
              <a:rPr lang="en">
                <a:solidFill>
                  <a:schemeClr val="dk1"/>
                </a:solidFill>
              </a:rPr>
              <a:t>Likelihood of developing it</a:t>
            </a:r>
            <a:endParaRPr>
              <a:solidFill>
                <a:schemeClr val="dk1"/>
              </a:solidFill>
            </a:endParaRPr>
          </a:p>
          <a:p>
            <a:pPr marL="457200" lvl="0" indent="-304800" algn="l" rtl="0">
              <a:spcBef>
                <a:spcPts val="0"/>
              </a:spcBef>
              <a:spcAft>
                <a:spcPts val="0"/>
              </a:spcAft>
              <a:buSzPts val="1200"/>
              <a:buChar char="●"/>
            </a:pPr>
            <a:r>
              <a:rPr lang="en">
                <a:solidFill>
                  <a:schemeClr val="dk1"/>
                </a:solidFill>
              </a:rPr>
              <a:t>Prevalence</a:t>
            </a:r>
            <a:endParaRPr>
              <a:solidFill>
                <a:schemeClr val="dk1"/>
              </a:solidFill>
            </a:endParaRPr>
          </a:p>
        </p:txBody>
      </p:sp>
      <p:pic>
        <p:nvPicPr>
          <p:cNvPr id="569" name="Google Shape;569;p33"/>
          <p:cNvPicPr preferRelativeResize="0">
            <a:picLocks noGrp="1"/>
          </p:cNvPicPr>
          <p:nvPr>
            <p:ph type="pic" idx="2"/>
          </p:nvPr>
        </p:nvPicPr>
        <p:blipFill rotWithShape="1">
          <a:blip r:embed="rId3">
            <a:alphaModFix/>
          </a:blip>
          <a:srcRect l="706" t="21962" r="6391" b="8161"/>
          <a:stretch/>
        </p:blipFill>
        <p:spPr>
          <a:xfrm>
            <a:off x="4884550" y="775076"/>
            <a:ext cx="3262674" cy="361292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34"/>
          <p:cNvSpPr txBox="1">
            <a:spLocks noGrp="1"/>
          </p:cNvSpPr>
          <p:nvPr>
            <p:ph type="subTitle" idx="4"/>
          </p:nvPr>
        </p:nvSpPr>
        <p:spPr>
          <a:xfrm>
            <a:off x="4647219" y="2159975"/>
            <a:ext cx="3449400" cy="41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ENVIRONMENTAL FACTORS</a:t>
            </a:r>
            <a:endParaRPr/>
          </a:p>
        </p:txBody>
      </p:sp>
      <p:sp>
        <p:nvSpPr>
          <p:cNvPr id="575" name="Google Shape;575;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 IS AT RISK?</a:t>
            </a:r>
            <a:endParaRPr/>
          </a:p>
        </p:txBody>
      </p:sp>
      <p:sp>
        <p:nvSpPr>
          <p:cNvPr id="576" name="Google Shape;576;p34"/>
          <p:cNvSpPr txBox="1">
            <a:spLocks noGrp="1"/>
          </p:cNvSpPr>
          <p:nvPr>
            <p:ph type="subTitle" idx="1"/>
          </p:nvPr>
        </p:nvSpPr>
        <p:spPr>
          <a:xfrm>
            <a:off x="4647217" y="2507194"/>
            <a:ext cx="34494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an environmental factor puts a person at risk of developing an illness, it means that exposure to certain substances, conditions or situations in the environment can increase the likelihood of developing that illness</a:t>
            </a:r>
            <a:endParaRPr/>
          </a:p>
        </p:txBody>
      </p:sp>
      <p:sp>
        <p:nvSpPr>
          <p:cNvPr id="577" name="Google Shape;577;p34"/>
          <p:cNvSpPr txBox="1">
            <a:spLocks noGrp="1"/>
          </p:cNvSpPr>
          <p:nvPr>
            <p:ph type="subTitle" idx="2"/>
          </p:nvPr>
        </p:nvSpPr>
        <p:spPr>
          <a:xfrm>
            <a:off x="1047381" y="2507194"/>
            <a:ext cx="34494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a genetic factor puts a person at risk of developing an illness, it means that there is a hereditary component to that illness. This can be due to specific genetic mutations or variations that increase a person's susceptibility to developing the illness</a:t>
            </a:r>
            <a:endParaRPr/>
          </a:p>
        </p:txBody>
      </p:sp>
      <p:sp>
        <p:nvSpPr>
          <p:cNvPr id="578" name="Google Shape;578;p34"/>
          <p:cNvSpPr txBox="1">
            <a:spLocks noGrp="1"/>
          </p:cNvSpPr>
          <p:nvPr>
            <p:ph type="subTitle" idx="3"/>
          </p:nvPr>
        </p:nvSpPr>
        <p:spPr>
          <a:xfrm>
            <a:off x="1047381" y="2159975"/>
            <a:ext cx="3449400" cy="41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GENETIC FACTORS</a:t>
            </a:r>
            <a:endParaRPr/>
          </a:p>
        </p:txBody>
      </p:sp>
      <p:grpSp>
        <p:nvGrpSpPr>
          <p:cNvPr id="579" name="Google Shape;579;p34"/>
          <p:cNvGrpSpPr/>
          <p:nvPr/>
        </p:nvGrpSpPr>
        <p:grpSpPr>
          <a:xfrm>
            <a:off x="4750213" y="1775300"/>
            <a:ext cx="348000" cy="348300"/>
            <a:chOff x="6276513" y="3801925"/>
            <a:chExt cx="348000" cy="348300"/>
          </a:xfrm>
        </p:grpSpPr>
        <p:sp>
          <p:nvSpPr>
            <p:cNvPr id="580" name="Google Shape;580;p34"/>
            <p:cNvSpPr/>
            <p:nvPr/>
          </p:nvSpPr>
          <p:spPr>
            <a:xfrm>
              <a:off x="6348113" y="3873550"/>
              <a:ext cx="204850" cy="204850"/>
            </a:xfrm>
            <a:custGeom>
              <a:avLst/>
              <a:gdLst/>
              <a:ahLst/>
              <a:cxnLst/>
              <a:rect l="l" t="t" r="r" b="b"/>
              <a:pathLst>
                <a:path w="8194" h="8194" extrusionOk="0">
                  <a:moveTo>
                    <a:pt x="4101" y="855"/>
                  </a:moveTo>
                  <a:cubicBezTo>
                    <a:pt x="4147" y="923"/>
                    <a:pt x="4226" y="1047"/>
                    <a:pt x="4304" y="1261"/>
                  </a:cubicBezTo>
                  <a:cubicBezTo>
                    <a:pt x="4429" y="1577"/>
                    <a:pt x="4667" y="1837"/>
                    <a:pt x="4980" y="1961"/>
                  </a:cubicBezTo>
                  <a:cubicBezTo>
                    <a:pt x="5132" y="2026"/>
                    <a:pt x="5292" y="2058"/>
                    <a:pt x="5450" y="2058"/>
                  </a:cubicBezTo>
                  <a:cubicBezTo>
                    <a:pt x="5622" y="2058"/>
                    <a:pt x="5793" y="2021"/>
                    <a:pt x="5951" y="1951"/>
                  </a:cubicBezTo>
                  <a:cubicBezTo>
                    <a:pt x="6165" y="1848"/>
                    <a:pt x="6311" y="1815"/>
                    <a:pt x="6390" y="1802"/>
                  </a:cubicBezTo>
                  <a:lnTo>
                    <a:pt x="6390" y="1802"/>
                  </a:lnTo>
                  <a:cubicBezTo>
                    <a:pt x="6379" y="1883"/>
                    <a:pt x="6346" y="2029"/>
                    <a:pt x="6244" y="2243"/>
                  </a:cubicBezTo>
                  <a:cubicBezTo>
                    <a:pt x="6108" y="2546"/>
                    <a:pt x="6098" y="2908"/>
                    <a:pt x="6233" y="3211"/>
                  </a:cubicBezTo>
                  <a:cubicBezTo>
                    <a:pt x="6357" y="3528"/>
                    <a:pt x="6617" y="3776"/>
                    <a:pt x="6931" y="3887"/>
                  </a:cubicBezTo>
                  <a:cubicBezTo>
                    <a:pt x="7158" y="3966"/>
                    <a:pt x="7280" y="4047"/>
                    <a:pt x="7336" y="4101"/>
                  </a:cubicBezTo>
                  <a:cubicBezTo>
                    <a:pt x="7280" y="4147"/>
                    <a:pt x="7158" y="4226"/>
                    <a:pt x="6931" y="4304"/>
                  </a:cubicBezTo>
                  <a:cubicBezTo>
                    <a:pt x="6617" y="4428"/>
                    <a:pt x="6357" y="4677"/>
                    <a:pt x="6233" y="4980"/>
                  </a:cubicBezTo>
                  <a:cubicBezTo>
                    <a:pt x="6098" y="5297"/>
                    <a:pt x="6108" y="5646"/>
                    <a:pt x="6244" y="5951"/>
                  </a:cubicBezTo>
                  <a:cubicBezTo>
                    <a:pt x="6346" y="6165"/>
                    <a:pt x="6379" y="6311"/>
                    <a:pt x="6390" y="6389"/>
                  </a:cubicBezTo>
                  <a:cubicBezTo>
                    <a:pt x="6311" y="6379"/>
                    <a:pt x="6165" y="6346"/>
                    <a:pt x="5951" y="6254"/>
                  </a:cubicBezTo>
                  <a:cubicBezTo>
                    <a:pt x="5793" y="6178"/>
                    <a:pt x="5622" y="6142"/>
                    <a:pt x="5450" y="6142"/>
                  </a:cubicBezTo>
                  <a:cubicBezTo>
                    <a:pt x="5292" y="6142"/>
                    <a:pt x="5132" y="6173"/>
                    <a:pt x="4980" y="6233"/>
                  </a:cubicBezTo>
                  <a:cubicBezTo>
                    <a:pt x="4667" y="6357"/>
                    <a:pt x="4429" y="6617"/>
                    <a:pt x="4304" y="6930"/>
                  </a:cubicBezTo>
                  <a:cubicBezTo>
                    <a:pt x="4226" y="7158"/>
                    <a:pt x="4147" y="7279"/>
                    <a:pt x="4101" y="7336"/>
                  </a:cubicBezTo>
                  <a:cubicBezTo>
                    <a:pt x="4047" y="7279"/>
                    <a:pt x="3966" y="7158"/>
                    <a:pt x="3888" y="6930"/>
                  </a:cubicBezTo>
                  <a:cubicBezTo>
                    <a:pt x="3777" y="6617"/>
                    <a:pt x="3528" y="6357"/>
                    <a:pt x="3211" y="6233"/>
                  </a:cubicBezTo>
                  <a:cubicBezTo>
                    <a:pt x="3066" y="6173"/>
                    <a:pt x="2907" y="6142"/>
                    <a:pt x="2747" y="6142"/>
                  </a:cubicBezTo>
                  <a:cubicBezTo>
                    <a:pt x="2574" y="6142"/>
                    <a:pt x="2401" y="6178"/>
                    <a:pt x="2243" y="6254"/>
                  </a:cubicBezTo>
                  <a:cubicBezTo>
                    <a:pt x="2029" y="6346"/>
                    <a:pt x="1883" y="6379"/>
                    <a:pt x="1802" y="6389"/>
                  </a:cubicBezTo>
                  <a:cubicBezTo>
                    <a:pt x="1816" y="6311"/>
                    <a:pt x="1848" y="6165"/>
                    <a:pt x="1951" y="5951"/>
                  </a:cubicBezTo>
                  <a:cubicBezTo>
                    <a:pt x="2086" y="5646"/>
                    <a:pt x="2097" y="5297"/>
                    <a:pt x="1962" y="4980"/>
                  </a:cubicBezTo>
                  <a:cubicBezTo>
                    <a:pt x="1837" y="4677"/>
                    <a:pt x="1578" y="4428"/>
                    <a:pt x="1261" y="4304"/>
                  </a:cubicBezTo>
                  <a:cubicBezTo>
                    <a:pt x="1047" y="4226"/>
                    <a:pt x="923" y="4147"/>
                    <a:pt x="855" y="4101"/>
                  </a:cubicBezTo>
                  <a:cubicBezTo>
                    <a:pt x="923" y="4047"/>
                    <a:pt x="1047" y="3966"/>
                    <a:pt x="1261" y="3887"/>
                  </a:cubicBezTo>
                  <a:cubicBezTo>
                    <a:pt x="1578" y="3776"/>
                    <a:pt x="1837" y="3528"/>
                    <a:pt x="1962" y="3211"/>
                  </a:cubicBezTo>
                  <a:cubicBezTo>
                    <a:pt x="2097" y="2908"/>
                    <a:pt x="2086" y="2546"/>
                    <a:pt x="1951" y="2243"/>
                  </a:cubicBezTo>
                  <a:cubicBezTo>
                    <a:pt x="1848" y="2029"/>
                    <a:pt x="1816" y="1883"/>
                    <a:pt x="1802" y="1802"/>
                  </a:cubicBezTo>
                  <a:lnTo>
                    <a:pt x="1802" y="1802"/>
                  </a:lnTo>
                  <a:cubicBezTo>
                    <a:pt x="1883" y="1815"/>
                    <a:pt x="2029" y="1848"/>
                    <a:pt x="2243" y="1951"/>
                  </a:cubicBezTo>
                  <a:cubicBezTo>
                    <a:pt x="2401" y="2021"/>
                    <a:pt x="2574" y="2058"/>
                    <a:pt x="2747" y="2058"/>
                  </a:cubicBezTo>
                  <a:cubicBezTo>
                    <a:pt x="2907" y="2058"/>
                    <a:pt x="3066" y="2026"/>
                    <a:pt x="3211" y="1961"/>
                  </a:cubicBezTo>
                  <a:cubicBezTo>
                    <a:pt x="3528" y="1837"/>
                    <a:pt x="3777" y="1577"/>
                    <a:pt x="3888" y="1261"/>
                  </a:cubicBezTo>
                  <a:cubicBezTo>
                    <a:pt x="3966" y="1047"/>
                    <a:pt x="4047" y="923"/>
                    <a:pt x="4101" y="855"/>
                  </a:cubicBezTo>
                  <a:close/>
                  <a:moveTo>
                    <a:pt x="4101" y="0"/>
                  </a:moveTo>
                  <a:cubicBezTo>
                    <a:pt x="3685" y="0"/>
                    <a:pt x="3357" y="339"/>
                    <a:pt x="3122" y="980"/>
                  </a:cubicBezTo>
                  <a:cubicBezTo>
                    <a:pt x="3063" y="1141"/>
                    <a:pt x="2907" y="1239"/>
                    <a:pt x="2742" y="1239"/>
                  </a:cubicBezTo>
                  <a:cubicBezTo>
                    <a:pt x="2688" y="1239"/>
                    <a:pt x="2633" y="1229"/>
                    <a:pt x="2581" y="1207"/>
                  </a:cubicBezTo>
                  <a:cubicBezTo>
                    <a:pt x="2267" y="1062"/>
                    <a:pt x="1989" y="995"/>
                    <a:pt x="1756" y="995"/>
                  </a:cubicBezTo>
                  <a:cubicBezTo>
                    <a:pt x="1046" y="995"/>
                    <a:pt x="765" y="1624"/>
                    <a:pt x="1207" y="2592"/>
                  </a:cubicBezTo>
                  <a:cubicBezTo>
                    <a:pt x="1296" y="2795"/>
                    <a:pt x="1193" y="3043"/>
                    <a:pt x="980" y="3122"/>
                  </a:cubicBezTo>
                  <a:cubicBezTo>
                    <a:pt x="328" y="3357"/>
                    <a:pt x="1" y="3695"/>
                    <a:pt x="1" y="4101"/>
                  </a:cubicBezTo>
                  <a:cubicBezTo>
                    <a:pt x="1" y="4507"/>
                    <a:pt x="328" y="4834"/>
                    <a:pt x="980" y="5083"/>
                  </a:cubicBezTo>
                  <a:cubicBezTo>
                    <a:pt x="1193" y="5161"/>
                    <a:pt x="1296" y="5399"/>
                    <a:pt x="1207" y="5613"/>
                  </a:cubicBezTo>
                  <a:cubicBezTo>
                    <a:pt x="912" y="6243"/>
                    <a:pt x="912" y="6706"/>
                    <a:pt x="1207" y="6998"/>
                  </a:cubicBezTo>
                  <a:cubicBezTo>
                    <a:pt x="1348" y="7139"/>
                    <a:pt x="1534" y="7209"/>
                    <a:pt x="1763" y="7209"/>
                  </a:cubicBezTo>
                  <a:cubicBezTo>
                    <a:pt x="1993" y="7209"/>
                    <a:pt x="2266" y="7139"/>
                    <a:pt x="2581" y="6998"/>
                  </a:cubicBezTo>
                  <a:cubicBezTo>
                    <a:pt x="2638" y="6972"/>
                    <a:pt x="2697" y="6959"/>
                    <a:pt x="2755" y="6959"/>
                  </a:cubicBezTo>
                  <a:cubicBezTo>
                    <a:pt x="2915" y="6959"/>
                    <a:pt x="3064" y="7055"/>
                    <a:pt x="3122" y="7212"/>
                  </a:cubicBezTo>
                  <a:cubicBezTo>
                    <a:pt x="3357" y="7866"/>
                    <a:pt x="3685" y="8194"/>
                    <a:pt x="4101" y="8194"/>
                  </a:cubicBezTo>
                  <a:cubicBezTo>
                    <a:pt x="4507" y="8194"/>
                    <a:pt x="4834" y="7866"/>
                    <a:pt x="5072" y="7212"/>
                  </a:cubicBezTo>
                  <a:cubicBezTo>
                    <a:pt x="5130" y="7055"/>
                    <a:pt x="5280" y="6959"/>
                    <a:pt x="5440" y="6959"/>
                  </a:cubicBezTo>
                  <a:cubicBezTo>
                    <a:pt x="5498" y="6959"/>
                    <a:pt x="5557" y="6972"/>
                    <a:pt x="5613" y="6998"/>
                  </a:cubicBezTo>
                  <a:cubicBezTo>
                    <a:pt x="5928" y="7139"/>
                    <a:pt x="6202" y="7209"/>
                    <a:pt x="6433" y="7209"/>
                  </a:cubicBezTo>
                  <a:cubicBezTo>
                    <a:pt x="6664" y="7209"/>
                    <a:pt x="6852" y="7139"/>
                    <a:pt x="6998" y="6998"/>
                  </a:cubicBezTo>
                  <a:cubicBezTo>
                    <a:pt x="7280" y="6706"/>
                    <a:pt x="7280" y="6243"/>
                    <a:pt x="6998" y="5613"/>
                  </a:cubicBezTo>
                  <a:cubicBezTo>
                    <a:pt x="6898" y="5399"/>
                    <a:pt x="6998" y="5161"/>
                    <a:pt x="7212" y="5083"/>
                  </a:cubicBezTo>
                  <a:cubicBezTo>
                    <a:pt x="7867" y="4834"/>
                    <a:pt x="8194" y="4507"/>
                    <a:pt x="8194" y="4101"/>
                  </a:cubicBezTo>
                  <a:cubicBezTo>
                    <a:pt x="8194" y="3695"/>
                    <a:pt x="7867" y="3357"/>
                    <a:pt x="7212" y="3122"/>
                  </a:cubicBezTo>
                  <a:cubicBezTo>
                    <a:pt x="6998" y="3043"/>
                    <a:pt x="6898" y="2795"/>
                    <a:pt x="6998" y="2592"/>
                  </a:cubicBezTo>
                  <a:cubicBezTo>
                    <a:pt x="7280" y="1961"/>
                    <a:pt x="7280" y="1488"/>
                    <a:pt x="6998" y="1207"/>
                  </a:cubicBezTo>
                  <a:cubicBezTo>
                    <a:pt x="6852" y="1059"/>
                    <a:pt x="6664" y="986"/>
                    <a:pt x="6433" y="986"/>
                  </a:cubicBezTo>
                  <a:cubicBezTo>
                    <a:pt x="6202" y="986"/>
                    <a:pt x="5928" y="1059"/>
                    <a:pt x="5613" y="1207"/>
                  </a:cubicBezTo>
                  <a:cubicBezTo>
                    <a:pt x="5561" y="1229"/>
                    <a:pt x="5507" y="1239"/>
                    <a:pt x="5454" y="1239"/>
                  </a:cubicBezTo>
                  <a:cubicBezTo>
                    <a:pt x="5292" y="1239"/>
                    <a:pt x="5140" y="1141"/>
                    <a:pt x="5072" y="980"/>
                  </a:cubicBezTo>
                  <a:cubicBezTo>
                    <a:pt x="4834" y="339"/>
                    <a:pt x="4507" y="0"/>
                    <a:pt x="4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a:off x="6553213" y="3925075"/>
              <a:ext cx="20325" cy="20325"/>
            </a:xfrm>
            <a:custGeom>
              <a:avLst/>
              <a:gdLst/>
              <a:ahLst/>
              <a:cxnLst/>
              <a:rect l="l" t="t" r="r" b="b"/>
              <a:pathLst>
                <a:path w="813" h="813" extrusionOk="0">
                  <a:moveTo>
                    <a:pt x="1" y="1"/>
                  </a:moveTo>
                  <a:lnTo>
                    <a:pt x="1"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6419938" y="3986200"/>
              <a:ext cx="20300" cy="20325"/>
            </a:xfrm>
            <a:custGeom>
              <a:avLst/>
              <a:gdLst/>
              <a:ahLst/>
              <a:cxnLst/>
              <a:rect l="l" t="t" r="r" b="b"/>
              <a:pathLst>
                <a:path w="812" h="813" extrusionOk="0">
                  <a:moveTo>
                    <a:pt x="0" y="1"/>
                  </a:moveTo>
                  <a:lnTo>
                    <a:pt x="0"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4"/>
            <p:cNvSpPr/>
            <p:nvPr/>
          </p:nvSpPr>
          <p:spPr>
            <a:xfrm>
              <a:off x="6460788" y="3945375"/>
              <a:ext cx="20300" cy="20575"/>
            </a:xfrm>
            <a:custGeom>
              <a:avLst/>
              <a:gdLst/>
              <a:ahLst/>
              <a:cxnLst/>
              <a:rect l="l" t="t" r="r" b="b"/>
              <a:pathLst>
                <a:path w="812" h="823" extrusionOk="0">
                  <a:moveTo>
                    <a:pt x="0" y="0"/>
                  </a:moveTo>
                  <a:lnTo>
                    <a:pt x="0" y="822"/>
                  </a:lnTo>
                  <a:lnTo>
                    <a:pt x="812" y="82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4"/>
            <p:cNvSpPr/>
            <p:nvPr/>
          </p:nvSpPr>
          <p:spPr>
            <a:xfrm>
              <a:off x="6389238" y="3853000"/>
              <a:ext cx="20575" cy="20300"/>
            </a:xfrm>
            <a:custGeom>
              <a:avLst/>
              <a:gdLst/>
              <a:ahLst/>
              <a:cxnLst/>
              <a:rect l="l" t="t" r="r" b="b"/>
              <a:pathLst>
                <a:path w="823" h="812" extrusionOk="0">
                  <a:moveTo>
                    <a:pt x="0" y="0"/>
                  </a:moveTo>
                  <a:lnTo>
                    <a:pt x="0" y="812"/>
                  </a:lnTo>
                  <a:lnTo>
                    <a:pt x="823" y="812"/>
                  </a:lnTo>
                  <a:lnTo>
                    <a:pt x="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4"/>
            <p:cNvSpPr/>
            <p:nvPr/>
          </p:nvSpPr>
          <p:spPr>
            <a:xfrm>
              <a:off x="6327563" y="3925075"/>
              <a:ext cx="20300" cy="20325"/>
            </a:xfrm>
            <a:custGeom>
              <a:avLst/>
              <a:gdLst/>
              <a:ahLst/>
              <a:cxnLst/>
              <a:rect l="l" t="t" r="r" b="b"/>
              <a:pathLst>
                <a:path w="812" h="813" extrusionOk="0">
                  <a:moveTo>
                    <a:pt x="0" y="1"/>
                  </a:moveTo>
                  <a:lnTo>
                    <a:pt x="0"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4"/>
            <p:cNvSpPr/>
            <p:nvPr/>
          </p:nvSpPr>
          <p:spPr>
            <a:xfrm>
              <a:off x="6399638" y="4078650"/>
              <a:ext cx="20325" cy="20575"/>
            </a:xfrm>
            <a:custGeom>
              <a:avLst/>
              <a:gdLst/>
              <a:ahLst/>
              <a:cxnLst/>
              <a:rect l="l" t="t" r="r" b="b"/>
              <a:pathLst>
                <a:path w="813" h="823" extrusionOk="0">
                  <a:moveTo>
                    <a:pt x="1" y="0"/>
                  </a:moveTo>
                  <a:lnTo>
                    <a:pt x="1" y="823"/>
                  </a:lnTo>
                  <a:lnTo>
                    <a:pt x="812" y="823"/>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6553213" y="4016975"/>
              <a:ext cx="20325" cy="20325"/>
            </a:xfrm>
            <a:custGeom>
              <a:avLst/>
              <a:gdLst/>
              <a:ahLst/>
              <a:cxnLst/>
              <a:rect l="l" t="t" r="r" b="b"/>
              <a:pathLst>
                <a:path w="813" h="813" extrusionOk="0">
                  <a:moveTo>
                    <a:pt x="1" y="1"/>
                  </a:moveTo>
                  <a:lnTo>
                    <a:pt x="1" y="812"/>
                  </a:lnTo>
                  <a:lnTo>
                    <a:pt x="812" y="812"/>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6276513" y="3801925"/>
              <a:ext cx="348000" cy="348300"/>
            </a:xfrm>
            <a:custGeom>
              <a:avLst/>
              <a:gdLst/>
              <a:ahLst/>
              <a:cxnLst/>
              <a:rect l="l" t="t" r="r" b="b"/>
              <a:pathLst>
                <a:path w="13920" h="13932" extrusionOk="0">
                  <a:moveTo>
                    <a:pt x="7901" y="894"/>
                  </a:moveTo>
                  <a:lnTo>
                    <a:pt x="7901" y="894"/>
                  </a:lnTo>
                  <a:cubicBezTo>
                    <a:pt x="9075" y="1072"/>
                    <a:pt x="10144" y="1591"/>
                    <a:pt x="11001" y="2335"/>
                  </a:cubicBezTo>
                  <a:cubicBezTo>
                    <a:pt x="10757" y="2408"/>
                    <a:pt x="10510" y="2442"/>
                    <a:pt x="10267" y="2442"/>
                  </a:cubicBezTo>
                  <a:cubicBezTo>
                    <a:pt x="9263" y="2442"/>
                    <a:pt x="8319" y="1854"/>
                    <a:pt x="7901" y="894"/>
                  </a:cubicBezTo>
                  <a:close/>
                  <a:moveTo>
                    <a:pt x="10727" y="11469"/>
                  </a:moveTo>
                  <a:cubicBezTo>
                    <a:pt x="10852" y="11469"/>
                    <a:pt x="10977" y="11478"/>
                    <a:pt x="11104" y="11497"/>
                  </a:cubicBezTo>
                  <a:cubicBezTo>
                    <a:pt x="10346" y="12187"/>
                    <a:pt x="9424" y="12692"/>
                    <a:pt x="8399" y="12941"/>
                  </a:cubicBezTo>
                  <a:cubicBezTo>
                    <a:pt x="8829" y="12049"/>
                    <a:pt x="9732" y="11469"/>
                    <a:pt x="10727" y="11469"/>
                  </a:cubicBezTo>
                  <a:close/>
                  <a:moveTo>
                    <a:pt x="7000" y="826"/>
                  </a:moveTo>
                  <a:cubicBezTo>
                    <a:pt x="7437" y="2326"/>
                    <a:pt x="8808" y="3266"/>
                    <a:pt x="10263" y="3266"/>
                  </a:cubicBezTo>
                  <a:cubicBezTo>
                    <a:pt x="10720" y="3266"/>
                    <a:pt x="11185" y="3174"/>
                    <a:pt x="11631" y="2976"/>
                  </a:cubicBezTo>
                  <a:cubicBezTo>
                    <a:pt x="12556" y="4047"/>
                    <a:pt x="13108" y="5446"/>
                    <a:pt x="13108" y="6966"/>
                  </a:cubicBezTo>
                  <a:cubicBezTo>
                    <a:pt x="13108" y="8421"/>
                    <a:pt x="12602" y="9752"/>
                    <a:pt x="11756" y="10810"/>
                  </a:cubicBezTo>
                  <a:cubicBezTo>
                    <a:pt x="11416" y="10702"/>
                    <a:pt x="11072" y="10651"/>
                    <a:pt x="10734" y="10651"/>
                  </a:cubicBezTo>
                  <a:cubicBezTo>
                    <a:pt x="9265" y="10651"/>
                    <a:pt x="7903" y="11612"/>
                    <a:pt x="7463" y="13087"/>
                  </a:cubicBezTo>
                  <a:cubicBezTo>
                    <a:pt x="7293" y="13101"/>
                    <a:pt x="7124" y="13108"/>
                    <a:pt x="6956" y="13108"/>
                  </a:cubicBezTo>
                  <a:cubicBezTo>
                    <a:pt x="3594" y="13108"/>
                    <a:pt x="812" y="10370"/>
                    <a:pt x="812" y="6966"/>
                  </a:cubicBezTo>
                  <a:cubicBezTo>
                    <a:pt x="812" y="3574"/>
                    <a:pt x="3573" y="826"/>
                    <a:pt x="6965" y="826"/>
                  </a:cubicBezTo>
                  <a:close/>
                  <a:moveTo>
                    <a:pt x="6965" y="1"/>
                  </a:moveTo>
                  <a:cubicBezTo>
                    <a:pt x="3111" y="1"/>
                    <a:pt x="0" y="3112"/>
                    <a:pt x="0" y="6966"/>
                  </a:cubicBezTo>
                  <a:cubicBezTo>
                    <a:pt x="0" y="10810"/>
                    <a:pt x="3111" y="13931"/>
                    <a:pt x="6965" y="13931"/>
                  </a:cubicBezTo>
                  <a:cubicBezTo>
                    <a:pt x="10809" y="13931"/>
                    <a:pt x="13920" y="10810"/>
                    <a:pt x="13920" y="6966"/>
                  </a:cubicBezTo>
                  <a:cubicBezTo>
                    <a:pt x="13920" y="3112"/>
                    <a:pt x="10809" y="1"/>
                    <a:pt x="6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34"/>
          <p:cNvGrpSpPr/>
          <p:nvPr/>
        </p:nvGrpSpPr>
        <p:grpSpPr>
          <a:xfrm>
            <a:off x="1156100" y="1775300"/>
            <a:ext cx="348300" cy="348300"/>
            <a:chOff x="7002363" y="2137050"/>
            <a:chExt cx="348300" cy="348300"/>
          </a:xfrm>
        </p:grpSpPr>
        <p:sp>
          <p:nvSpPr>
            <p:cNvPr id="590" name="Google Shape;590;p34"/>
            <p:cNvSpPr/>
            <p:nvPr/>
          </p:nvSpPr>
          <p:spPr>
            <a:xfrm>
              <a:off x="7002363" y="2137050"/>
              <a:ext cx="348300" cy="348300"/>
            </a:xfrm>
            <a:custGeom>
              <a:avLst/>
              <a:gdLst/>
              <a:ahLst/>
              <a:cxnLst/>
              <a:rect l="l" t="t" r="r" b="b"/>
              <a:pathLst>
                <a:path w="13932" h="13932" extrusionOk="0">
                  <a:moveTo>
                    <a:pt x="13109" y="823"/>
                  </a:moveTo>
                  <a:lnTo>
                    <a:pt x="13109" y="13120"/>
                  </a:lnTo>
                  <a:lnTo>
                    <a:pt x="823" y="13120"/>
                  </a:lnTo>
                  <a:lnTo>
                    <a:pt x="823" y="823"/>
                  </a:lnTo>
                  <a:close/>
                  <a:moveTo>
                    <a:pt x="1" y="1"/>
                  </a:moveTo>
                  <a:lnTo>
                    <a:pt x="1" y="13931"/>
                  </a:lnTo>
                  <a:lnTo>
                    <a:pt x="13931" y="13931"/>
                  </a:lnTo>
                  <a:lnTo>
                    <a:pt x="139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4"/>
            <p:cNvSpPr/>
            <p:nvPr/>
          </p:nvSpPr>
          <p:spPr>
            <a:xfrm>
              <a:off x="7043213" y="2177900"/>
              <a:ext cx="266600" cy="266525"/>
            </a:xfrm>
            <a:custGeom>
              <a:avLst/>
              <a:gdLst/>
              <a:ahLst/>
              <a:cxnLst/>
              <a:rect l="l" t="t" r="r" b="b"/>
              <a:pathLst>
                <a:path w="10664" h="10661" extrusionOk="0">
                  <a:moveTo>
                    <a:pt x="9852" y="844"/>
                  </a:moveTo>
                  <a:lnTo>
                    <a:pt x="9852" y="3290"/>
                  </a:lnTo>
                  <a:lnTo>
                    <a:pt x="9027" y="3290"/>
                  </a:lnTo>
                  <a:lnTo>
                    <a:pt x="9027" y="4115"/>
                  </a:lnTo>
                  <a:lnTo>
                    <a:pt x="9852" y="4115"/>
                  </a:lnTo>
                  <a:lnTo>
                    <a:pt x="9852" y="4926"/>
                  </a:lnTo>
                  <a:lnTo>
                    <a:pt x="8216" y="4926"/>
                  </a:lnTo>
                  <a:lnTo>
                    <a:pt x="8216" y="5738"/>
                  </a:lnTo>
                  <a:lnTo>
                    <a:pt x="9852" y="5738"/>
                  </a:lnTo>
                  <a:lnTo>
                    <a:pt x="9852" y="6560"/>
                  </a:lnTo>
                  <a:lnTo>
                    <a:pt x="9027" y="6560"/>
                  </a:lnTo>
                  <a:lnTo>
                    <a:pt x="9027" y="7371"/>
                  </a:lnTo>
                  <a:lnTo>
                    <a:pt x="9852" y="7371"/>
                  </a:lnTo>
                  <a:lnTo>
                    <a:pt x="9852" y="9817"/>
                  </a:lnTo>
                  <a:lnTo>
                    <a:pt x="845" y="9817"/>
                  </a:lnTo>
                  <a:lnTo>
                    <a:pt x="845" y="7371"/>
                  </a:lnTo>
                  <a:lnTo>
                    <a:pt x="1656" y="7371"/>
                  </a:lnTo>
                  <a:lnTo>
                    <a:pt x="1656" y="6560"/>
                  </a:lnTo>
                  <a:lnTo>
                    <a:pt x="845" y="6560"/>
                  </a:lnTo>
                  <a:lnTo>
                    <a:pt x="845" y="5738"/>
                  </a:lnTo>
                  <a:lnTo>
                    <a:pt x="2481" y="5738"/>
                  </a:lnTo>
                  <a:lnTo>
                    <a:pt x="2481" y="4926"/>
                  </a:lnTo>
                  <a:lnTo>
                    <a:pt x="845" y="4926"/>
                  </a:lnTo>
                  <a:lnTo>
                    <a:pt x="845" y="4115"/>
                  </a:lnTo>
                  <a:lnTo>
                    <a:pt x="1656" y="4115"/>
                  </a:lnTo>
                  <a:lnTo>
                    <a:pt x="1656" y="3290"/>
                  </a:lnTo>
                  <a:lnTo>
                    <a:pt x="845" y="3290"/>
                  </a:lnTo>
                  <a:lnTo>
                    <a:pt x="845" y="844"/>
                  </a:lnTo>
                  <a:close/>
                  <a:moveTo>
                    <a:pt x="1" y="0"/>
                  </a:moveTo>
                  <a:lnTo>
                    <a:pt x="1" y="10661"/>
                  </a:lnTo>
                  <a:lnTo>
                    <a:pt x="10664" y="10661"/>
                  </a:lnTo>
                  <a:lnTo>
                    <a:pt x="10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4"/>
            <p:cNvSpPr/>
            <p:nvPr/>
          </p:nvSpPr>
          <p:spPr>
            <a:xfrm>
              <a:off x="7104888" y="2219275"/>
              <a:ext cx="143450" cy="184300"/>
            </a:xfrm>
            <a:custGeom>
              <a:avLst/>
              <a:gdLst/>
              <a:ahLst/>
              <a:cxnLst/>
              <a:rect l="l" t="t" r="r" b="b"/>
              <a:pathLst>
                <a:path w="5738" h="7372" extrusionOk="0">
                  <a:moveTo>
                    <a:pt x="4521" y="1635"/>
                  </a:moveTo>
                  <a:cubicBezTo>
                    <a:pt x="3923" y="2798"/>
                    <a:pt x="2922" y="3190"/>
                    <a:pt x="2876" y="3225"/>
                  </a:cubicBezTo>
                  <a:cubicBezTo>
                    <a:pt x="2830" y="3190"/>
                    <a:pt x="1816" y="2798"/>
                    <a:pt x="1218" y="1635"/>
                  </a:cubicBezTo>
                  <a:close/>
                  <a:moveTo>
                    <a:pt x="2876" y="4126"/>
                  </a:moveTo>
                  <a:cubicBezTo>
                    <a:pt x="2908" y="4161"/>
                    <a:pt x="3923" y="4567"/>
                    <a:pt x="4521" y="5716"/>
                  </a:cubicBezTo>
                  <a:lnTo>
                    <a:pt x="1218" y="5716"/>
                  </a:lnTo>
                  <a:cubicBezTo>
                    <a:pt x="1816" y="4556"/>
                    <a:pt x="2819" y="4161"/>
                    <a:pt x="2876" y="4126"/>
                  </a:cubicBezTo>
                  <a:close/>
                  <a:moveTo>
                    <a:pt x="1" y="1"/>
                  </a:moveTo>
                  <a:cubicBezTo>
                    <a:pt x="1" y="1467"/>
                    <a:pt x="744" y="2876"/>
                    <a:pt x="2018" y="3688"/>
                  </a:cubicBezTo>
                  <a:cubicBezTo>
                    <a:pt x="1467" y="4047"/>
                    <a:pt x="1004" y="4510"/>
                    <a:pt x="655" y="5073"/>
                  </a:cubicBezTo>
                  <a:cubicBezTo>
                    <a:pt x="228" y="5760"/>
                    <a:pt x="1" y="6560"/>
                    <a:pt x="1" y="7372"/>
                  </a:cubicBezTo>
                  <a:lnTo>
                    <a:pt x="826" y="7372"/>
                  </a:lnTo>
                  <a:cubicBezTo>
                    <a:pt x="826" y="7091"/>
                    <a:pt x="858" y="6809"/>
                    <a:pt x="915" y="6539"/>
                  </a:cubicBezTo>
                  <a:lnTo>
                    <a:pt x="4826" y="6539"/>
                  </a:lnTo>
                  <a:cubicBezTo>
                    <a:pt x="4883" y="6809"/>
                    <a:pt x="4915" y="7091"/>
                    <a:pt x="4915" y="7372"/>
                  </a:cubicBezTo>
                  <a:lnTo>
                    <a:pt x="5738" y="7372"/>
                  </a:lnTo>
                  <a:cubicBezTo>
                    <a:pt x="5738" y="6560"/>
                    <a:pt x="5513" y="5760"/>
                    <a:pt x="5086" y="5073"/>
                  </a:cubicBezTo>
                  <a:cubicBezTo>
                    <a:pt x="4734" y="4510"/>
                    <a:pt x="4274" y="4047"/>
                    <a:pt x="3733" y="3688"/>
                  </a:cubicBezTo>
                  <a:cubicBezTo>
                    <a:pt x="4274" y="3339"/>
                    <a:pt x="4734" y="2865"/>
                    <a:pt x="5086" y="2311"/>
                  </a:cubicBezTo>
                  <a:cubicBezTo>
                    <a:pt x="5513" y="1613"/>
                    <a:pt x="5738" y="823"/>
                    <a:pt x="5738" y="1"/>
                  </a:cubicBezTo>
                  <a:lnTo>
                    <a:pt x="4915" y="1"/>
                  </a:lnTo>
                  <a:cubicBezTo>
                    <a:pt x="4915" y="282"/>
                    <a:pt x="4883" y="553"/>
                    <a:pt x="4815" y="823"/>
                  </a:cubicBezTo>
                  <a:lnTo>
                    <a:pt x="926" y="823"/>
                  </a:lnTo>
                  <a:cubicBezTo>
                    <a:pt x="858" y="553"/>
                    <a:pt x="836" y="282"/>
                    <a:pt x="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THREE MAIN TYPES OF DISEASES</a:t>
            </a:r>
            <a:endParaRPr/>
          </a:p>
        </p:txBody>
      </p:sp>
      <p:sp>
        <p:nvSpPr>
          <p:cNvPr id="598" name="Google Shape;598;p35"/>
          <p:cNvSpPr txBox="1">
            <a:spLocks noGrp="1"/>
          </p:cNvSpPr>
          <p:nvPr>
            <p:ph type="subTitle" idx="4"/>
          </p:nvPr>
        </p:nvSpPr>
        <p:spPr>
          <a:xfrm>
            <a:off x="937625" y="2043451"/>
            <a:ext cx="217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INFECTIOUS </a:t>
            </a:r>
            <a:endParaRPr/>
          </a:p>
        </p:txBody>
      </p:sp>
      <p:sp>
        <p:nvSpPr>
          <p:cNvPr id="599" name="Google Shape;599;p35"/>
          <p:cNvSpPr txBox="1">
            <a:spLocks noGrp="1"/>
          </p:cNvSpPr>
          <p:nvPr>
            <p:ph type="subTitle" idx="5"/>
          </p:nvPr>
        </p:nvSpPr>
        <p:spPr>
          <a:xfrm>
            <a:off x="3484350" y="2043451"/>
            <a:ext cx="217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CHRONIC</a:t>
            </a:r>
            <a:endParaRPr/>
          </a:p>
        </p:txBody>
      </p:sp>
      <p:sp>
        <p:nvSpPr>
          <p:cNvPr id="600" name="Google Shape;600;p35"/>
          <p:cNvSpPr txBox="1">
            <a:spLocks noGrp="1"/>
          </p:cNvSpPr>
          <p:nvPr>
            <p:ph type="subTitle" idx="1"/>
          </p:nvPr>
        </p:nvSpPr>
        <p:spPr>
          <a:xfrm>
            <a:off x="937625" y="2507198"/>
            <a:ext cx="21753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are diseases that are caused by pathogenic microorganisms such as bacteria, viruses, fungi or parasites. Examples of infectious diseases include the flu or tuberculosis</a:t>
            </a:r>
            <a:endParaRPr/>
          </a:p>
        </p:txBody>
      </p:sp>
      <p:sp>
        <p:nvSpPr>
          <p:cNvPr id="601" name="Google Shape;601;p35"/>
          <p:cNvSpPr txBox="1">
            <a:spLocks noGrp="1"/>
          </p:cNvSpPr>
          <p:nvPr>
            <p:ph type="subTitle" idx="2"/>
          </p:nvPr>
        </p:nvSpPr>
        <p:spPr>
          <a:xfrm>
            <a:off x="3484350" y="2507198"/>
            <a:ext cx="21753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are long-term illnesses that typically progress slowly and may not have a cure. Chronic diseases can be caused by a variety of factors</a:t>
            </a:r>
            <a:endParaRPr/>
          </a:p>
        </p:txBody>
      </p:sp>
      <p:sp>
        <p:nvSpPr>
          <p:cNvPr id="602" name="Google Shape;602;p35"/>
          <p:cNvSpPr txBox="1">
            <a:spLocks noGrp="1"/>
          </p:cNvSpPr>
          <p:nvPr>
            <p:ph type="subTitle" idx="3"/>
          </p:nvPr>
        </p:nvSpPr>
        <p:spPr>
          <a:xfrm>
            <a:off x="6031075" y="2507198"/>
            <a:ext cx="21753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are diseases that are caused by abnormal genes or chromosomal abnormalities. Genetic diseases can be inherited or they may occur without warning</a:t>
            </a:r>
            <a:endParaRPr/>
          </a:p>
        </p:txBody>
      </p:sp>
      <p:sp>
        <p:nvSpPr>
          <p:cNvPr id="603" name="Google Shape;603;p35"/>
          <p:cNvSpPr txBox="1">
            <a:spLocks noGrp="1"/>
          </p:cNvSpPr>
          <p:nvPr>
            <p:ph type="subTitle" idx="6"/>
          </p:nvPr>
        </p:nvSpPr>
        <p:spPr>
          <a:xfrm>
            <a:off x="6031075" y="2043451"/>
            <a:ext cx="217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GENETIC</a:t>
            </a:r>
            <a:endParaRPr/>
          </a:p>
        </p:txBody>
      </p:sp>
      <p:grpSp>
        <p:nvGrpSpPr>
          <p:cNvPr id="604" name="Google Shape;604;p35"/>
          <p:cNvGrpSpPr/>
          <p:nvPr/>
        </p:nvGrpSpPr>
        <p:grpSpPr>
          <a:xfrm>
            <a:off x="6135175" y="1791825"/>
            <a:ext cx="348300" cy="348275"/>
            <a:chOff x="6992763" y="2679125"/>
            <a:chExt cx="348300" cy="348275"/>
          </a:xfrm>
        </p:grpSpPr>
        <p:sp>
          <p:nvSpPr>
            <p:cNvPr id="605" name="Google Shape;605;p35"/>
            <p:cNvSpPr/>
            <p:nvPr/>
          </p:nvSpPr>
          <p:spPr>
            <a:xfrm>
              <a:off x="6992763" y="2679125"/>
              <a:ext cx="348300" cy="348275"/>
            </a:xfrm>
            <a:custGeom>
              <a:avLst/>
              <a:gdLst/>
              <a:ahLst/>
              <a:cxnLst/>
              <a:rect l="l" t="t" r="r" b="b"/>
              <a:pathLst>
                <a:path w="13932" h="13931" extrusionOk="0">
                  <a:moveTo>
                    <a:pt x="6966" y="823"/>
                  </a:moveTo>
                  <a:cubicBezTo>
                    <a:pt x="10347" y="823"/>
                    <a:pt x="13109" y="3574"/>
                    <a:pt x="13109" y="6966"/>
                  </a:cubicBezTo>
                  <a:cubicBezTo>
                    <a:pt x="13109" y="10358"/>
                    <a:pt x="10347" y="13108"/>
                    <a:pt x="6966" y="13108"/>
                  </a:cubicBezTo>
                  <a:cubicBezTo>
                    <a:pt x="3574" y="13108"/>
                    <a:pt x="812" y="10358"/>
                    <a:pt x="812" y="6966"/>
                  </a:cubicBezTo>
                  <a:cubicBezTo>
                    <a:pt x="812" y="3574"/>
                    <a:pt x="3574" y="823"/>
                    <a:pt x="6966" y="823"/>
                  </a:cubicBezTo>
                  <a:close/>
                  <a:moveTo>
                    <a:pt x="6966" y="0"/>
                  </a:moveTo>
                  <a:cubicBezTo>
                    <a:pt x="3111" y="0"/>
                    <a:pt x="1" y="3111"/>
                    <a:pt x="1" y="6966"/>
                  </a:cubicBezTo>
                  <a:cubicBezTo>
                    <a:pt x="1" y="10809"/>
                    <a:pt x="3111" y="13931"/>
                    <a:pt x="6966" y="13931"/>
                  </a:cubicBezTo>
                  <a:cubicBezTo>
                    <a:pt x="10810" y="13931"/>
                    <a:pt x="13931" y="10809"/>
                    <a:pt x="13931" y="6966"/>
                  </a:cubicBezTo>
                  <a:cubicBezTo>
                    <a:pt x="13931" y="3111"/>
                    <a:pt x="10810" y="0"/>
                    <a:pt x="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5"/>
            <p:cNvSpPr/>
            <p:nvPr/>
          </p:nvSpPr>
          <p:spPr>
            <a:xfrm>
              <a:off x="7033613" y="2719975"/>
              <a:ext cx="266325" cy="266325"/>
            </a:xfrm>
            <a:custGeom>
              <a:avLst/>
              <a:gdLst/>
              <a:ahLst/>
              <a:cxnLst/>
              <a:rect l="l" t="t" r="r" b="b"/>
              <a:pathLst>
                <a:path w="10653" h="10653" extrusionOk="0">
                  <a:moveTo>
                    <a:pt x="5332" y="825"/>
                  </a:moveTo>
                  <a:cubicBezTo>
                    <a:pt x="7812" y="825"/>
                    <a:pt x="9830" y="2840"/>
                    <a:pt x="9830" y="5332"/>
                  </a:cubicBezTo>
                  <a:cubicBezTo>
                    <a:pt x="9830" y="7812"/>
                    <a:pt x="7812" y="9841"/>
                    <a:pt x="5332" y="9841"/>
                  </a:cubicBezTo>
                  <a:cubicBezTo>
                    <a:pt x="2841" y="9841"/>
                    <a:pt x="823" y="7812"/>
                    <a:pt x="823" y="5332"/>
                  </a:cubicBezTo>
                  <a:cubicBezTo>
                    <a:pt x="823" y="2840"/>
                    <a:pt x="2841" y="825"/>
                    <a:pt x="5332" y="825"/>
                  </a:cubicBezTo>
                  <a:close/>
                  <a:moveTo>
                    <a:pt x="5332" y="0"/>
                  </a:moveTo>
                  <a:cubicBezTo>
                    <a:pt x="2392" y="0"/>
                    <a:pt x="1" y="2391"/>
                    <a:pt x="1" y="5332"/>
                  </a:cubicBezTo>
                  <a:cubicBezTo>
                    <a:pt x="1" y="8264"/>
                    <a:pt x="2392" y="10652"/>
                    <a:pt x="5332" y="10652"/>
                  </a:cubicBezTo>
                  <a:cubicBezTo>
                    <a:pt x="8261" y="10652"/>
                    <a:pt x="10653" y="8264"/>
                    <a:pt x="10653" y="5332"/>
                  </a:cubicBezTo>
                  <a:cubicBezTo>
                    <a:pt x="10653" y="2391"/>
                    <a:pt x="8261" y="0"/>
                    <a:pt x="5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5"/>
            <p:cNvSpPr/>
            <p:nvPr/>
          </p:nvSpPr>
          <p:spPr>
            <a:xfrm>
              <a:off x="7163163" y="2863375"/>
              <a:ext cx="88025" cy="72875"/>
            </a:xfrm>
            <a:custGeom>
              <a:avLst/>
              <a:gdLst/>
              <a:ahLst/>
              <a:cxnLst/>
              <a:rect l="l" t="t" r="r" b="b"/>
              <a:pathLst>
                <a:path w="3521" h="2915" extrusionOk="0">
                  <a:moveTo>
                    <a:pt x="1976" y="824"/>
                  </a:moveTo>
                  <a:cubicBezTo>
                    <a:pt x="2054" y="824"/>
                    <a:pt x="2111" y="848"/>
                    <a:pt x="2157" y="880"/>
                  </a:cubicBezTo>
                  <a:cubicBezTo>
                    <a:pt x="2392" y="1118"/>
                    <a:pt x="1919" y="1952"/>
                    <a:pt x="1289" y="2076"/>
                  </a:cubicBezTo>
                  <a:cubicBezTo>
                    <a:pt x="1244" y="2085"/>
                    <a:pt x="1203" y="2090"/>
                    <a:pt x="1167" y="2090"/>
                  </a:cubicBezTo>
                  <a:cubicBezTo>
                    <a:pt x="558" y="2090"/>
                    <a:pt x="1243" y="824"/>
                    <a:pt x="1976" y="824"/>
                  </a:cubicBezTo>
                  <a:close/>
                  <a:moveTo>
                    <a:pt x="1988" y="1"/>
                  </a:moveTo>
                  <a:cubicBezTo>
                    <a:pt x="1216" y="1"/>
                    <a:pt x="325" y="708"/>
                    <a:pt x="150" y="1581"/>
                  </a:cubicBezTo>
                  <a:cubicBezTo>
                    <a:pt x="1" y="2341"/>
                    <a:pt x="466" y="2915"/>
                    <a:pt x="1171" y="2915"/>
                  </a:cubicBezTo>
                  <a:cubicBezTo>
                    <a:pt x="1259" y="2915"/>
                    <a:pt x="1351" y="2906"/>
                    <a:pt x="1446" y="2887"/>
                  </a:cubicBezTo>
                  <a:cubicBezTo>
                    <a:pt x="2641" y="2649"/>
                    <a:pt x="3520" y="1083"/>
                    <a:pt x="2731" y="296"/>
                  </a:cubicBezTo>
                  <a:cubicBezTo>
                    <a:pt x="2523" y="91"/>
                    <a:pt x="2263" y="1"/>
                    <a:pt x="1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p:nvPr/>
          </p:nvSpPr>
          <p:spPr>
            <a:xfrm>
              <a:off x="7070263" y="2832175"/>
              <a:ext cx="84550" cy="69850"/>
            </a:xfrm>
            <a:custGeom>
              <a:avLst/>
              <a:gdLst/>
              <a:ahLst/>
              <a:cxnLst/>
              <a:rect l="l" t="t" r="r" b="b"/>
              <a:pathLst>
                <a:path w="3382" h="2794" extrusionOk="0">
                  <a:moveTo>
                    <a:pt x="1679" y="815"/>
                  </a:moveTo>
                  <a:cubicBezTo>
                    <a:pt x="1878" y="815"/>
                    <a:pt x="2097" y="1011"/>
                    <a:pt x="2197" y="1217"/>
                  </a:cubicBezTo>
                  <a:cubicBezTo>
                    <a:pt x="2368" y="1567"/>
                    <a:pt x="2269" y="1972"/>
                    <a:pt x="1985" y="1972"/>
                  </a:cubicBezTo>
                  <a:cubicBezTo>
                    <a:pt x="1932" y="1972"/>
                    <a:pt x="1871" y="1958"/>
                    <a:pt x="1805" y="1926"/>
                  </a:cubicBezTo>
                  <a:cubicBezTo>
                    <a:pt x="1342" y="1712"/>
                    <a:pt x="1250" y="990"/>
                    <a:pt x="1556" y="844"/>
                  </a:cubicBezTo>
                  <a:cubicBezTo>
                    <a:pt x="1595" y="824"/>
                    <a:pt x="1637" y="815"/>
                    <a:pt x="1679" y="815"/>
                  </a:cubicBezTo>
                  <a:close/>
                  <a:moveTo>
                    <a:pt x="1675" y="1"/>
                  </a:moveTo>
                  <a:cubicBezTo>
                    <a:pt x="1510" y="1"/>
                    <a:pt x="1347" y="36"/>
                    <a:pt x="1196" y="111"/>
                  </a:cubicBezTo>
                  <a:cubicBezTo>
                    <a:pt x="1" y="697"/>
                    <a:pt x="620" y="2794"/>
                    <a:pt x="1983" y="2794"/>
                  </a:cubicBezTo>
                  <a:cubicBezTo>
                    <a:pt x="2887" y="2794"/>
                    <a:pt x="3382" y="1769"/>
                    <a:pt x="2930" y="854"/>
                  </a:cubicBezTo>
                  <a:cubicBezTo>
                    <a:pt x="2662" y="309"/>
                    <a:pt x="2160" y="1"/>
                    <a:pt x="1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5"/>
            <p:cNvSpPr/>
            <p:nvPr/>
          </p:nvSpPr>
          <p:spPr>
            <a:xfrm>
              <a:off x="7141913" y="2760450"/>
              <a:ext cx="101400" cy="84950"/>
            </a:xfrm>
            <a:custGeom>
              <a:avLst/>
              <a:gdLst/>
              <a:ahLst/>
              <a:cxnLst/>
              <a:rect l="l" t="t" r="r" b="b"/>
              <a:pathLst>
                <a:path w="4056" h="3398" extrusionOk="0">
                  <a:moveTo>
                    <a:pt x="1342" y="819"/>
                  </a:moveTo>
                  <a:cubicBezTo>
                    <a:pt x="1401" y="819"/>
                    <a:pt x="1462" y="827"/>
                    <a:pt x="1519" y="840"/>
                  </a:cubicBezTo>
                  <a:cubicBezTo>
                    <a:pt x="2549" y="1041"/>
                    <a:pt x="3177" y="2581"/>
                    <a:pt x="2354" y="2581"/>
                  </a:cubicBezTo>
                  <a:cubicBezTo>
                    <a:pt x="2303" y="2581"/>
                    <a:pt x="2247" y="2575"/>
                    <a:pt x="2185" y="2563"/>
                  </a:cubicBezTo>
                  <a:cubicBezTo>
                    <a:pt x="1306" y="2384"/>
                    <a:pt x="730" y="1256"/>
                    <a:pt x="1068" y="918"/>
                  </a:cubicBezTo>
                  <a:cubicBezTo>
                    <a:pt x="1134" y="845"/>
                    <a:pt x="1235" y="819"/>
                    <a:pt x="1342" y="819"/>
                  </a:cubicBezTo>
                  <a:close/>
                  <a:moveTo>
                    <a:pt x="1367" y="1"/>
                  </a:moveTo>
                  <a:cubicBezTo>
                    <a:pt x="590" y="1"/>
                    <a:pt x="0" y="580"/>
                    <a:pt x="189" y="1527"/>
                  </a:cubicBezTo>
                  <a:cubicBezTo>
                    <a:pt x="267" y="1944"/>
                    <a:pt x="505" y="2360"/>
                    <a:pt x="843" y="2698"/>
                  </a:cubicBezTo>
                  <a:cubicBezTo>
                    <a:pt x="1192" y="3047"/>
                    <a:pt x="1609" y="3285"/>
                    <a:pt x="2025" y="3364"/>
                  </a:cubicBezTo>
                  <a:cubicBezTo>
                    <a:pt x="2141" y="3386"/>
                    <a:pt x="2251" y="3397"/>
                    <a:pt x="2356" y="3397"/>
                  </a:cubicBezTo>
                  <a:cubicBezTo>
                    <a:pt x="3593" y="3397"/>
                    <a:pt x="4055" y="1888"/>
                    <a:pt x="2861" y="694"/>
                  </a:cubicBezTo>
                  <a:cubicBezTo>
                    <a:pt x="2383" y="216"/>
                    <a:pt x="1840" y="1"/>
                    <a:pt x="1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5"/>
            <p:cNvSpPr/>
            <p:nvPr/>
          </p:nvSpPr>
          <p:spPr>
            <a:xfrm>
              <a:off x="7104338" y="2791300"/>
              <a:ext cx="20600" cy="20600"/>
            </a:xfrm>
            <a:custGeom>
              <a:avLst/>
              <a:gdLst/>
              <a:ahLst/>
              <a:cxnLst/>
              <a:rect l="l" t="t" r="r" b="b"/>
              <a:pathLst>
                <a:path w="824" h="824" extrusionOk="0">
                  <a:moveTo>
                    <a:pt x="1" y="1"/>
                  </a:moveTo>
                  <a:lnTo>
                    <a:pt x="1" y="823"/>
                  </a:lnTo>
                  <a:lnTo>
                    <a:pt x="823" y="823"/>
                  </a:lnTo>
                  <a:lnTo>
                    <a:pt x="8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 name="Google Shape;611;p35"/>
          <p:cNvGrpSpPr/>
          <p:nvPr/>
        </p:nvGrpSpPr>
        <p:grpSpPr>
          <a:xfrm>
            <a:off x="1034038" y="1794900"/>
            <a:ext cx="352800" cy="342125"/>
            <a:chOff x="1794763" y="2140100"/>
            <a:chExt cx="352800" cy="342125"/>
          </a:xfrm>
        </p:grpSpPr>
        <p:sp>
          <p:nvSpPr>
            <p:cNvPr id="612" name="Google Shape;612;p35"/>
            <p:cNvSpPr/>
            <p:nvPr/>
          </p:nvSpPr>
          <p:spPr>
            <a:xfrm>
              <a:off x="1794763" y="2308075"/>
              <a:ext cx="352800" cy="174150"/>
            </a:xfrm>
            <a:custGeom>
              <a:avLst/>
              <a:gdLst/>
              <a:ahLst/>
              <a:cxnLst/>
              <a:rect l="l" t="t" r="r" b="b"/>
              <a:pathLst>
                <a:path w="14112" h="6966" extrusionOk="0">
                  <a:moveTo>
                    <a:pt x="4613" y="1170"/>
                  </a:moveTo>
                  <a:cubicBezTo>
                    <a:pt x="5228" y="1170"/>
                    <a:pt x="5830" y="1503"/>
                    <a:pt x="6132" y="2108"/>
                  </a:cubicBezTo>
                  <a:lnTo>
                    <a:pt x="6303" y="2446"/>
                  </a:lnTo>
                  <a:lnTo>
                    <a:pt x="8172" y="2446"/>
                  </a:lnTo>
                  <a:cubicBezTo>
                    <a:pt x="8399" y="2446"/>
                    <a:pt x="8588" y="2613"/>
                    <a:pt x="8602" y="2841"/>
                  </a:cubicBezTo>
                  <a:cubicBezTo>
                    <a:pt x="8613" y="3065"/>
                    <a:pt x="8421" y="3268"/>
                    <a:pt x="8196" y="3268"/>
                  </a:cubicBezTo>
                  <a:lnTo>
                    <a:pt x="5332" y="3268"/>
                  </a:lnTo>
                  <a:lnTo>
                    <a:pt x="5332" y="4101"/>
                  </a:lnTo>
                  <a:lnTo>
                    <a:pt x="8713" y="4101"/>
                  </a:lnTo>
                  <a:cubicBezTo>
                    <a:pt x="9232" y="3798"/>
                    <a:pt x="11791" y="2310"/>
                    <a:pt x="12354" y="1983"/>
                  </a:cubicBezTo>
                  <a:lnTo>
                    <a:pt x="12375" y="1972"/>
                  </a:lnTo>
                  <a:cubicBezTo>
                    <a:pt x="12453" y="1917"/>
                    <a:pt x="12545" y="1890"/>
                    <a:pt x="12635" y="1890"/>
                  </a:cubicBezTo>
                  <a:cubicBezTo>
                    <a:pt x="12767" y="1890"/>
                    <a:pt x="12897" y="1948"/>
                    <a:pt x="12984" y="2062"/>
                  </a:cubicBezTo>
                  <a:cubicBezTo>
                    <a:pt x="13143" y="2254"/>
                    <a:pt x="13119" y="2535"/>
                    <a:pt x="12916" y="2695"/>
                  </a:cubicBezTo>
                  <a:lnTo>
                    <a:pt x="10392" y="4734"/>
                  </a:lnTo>
                  <a:cubicBezTo>
                    <a:pt x="9360" y="5556"/>
                    <a:pt x="8108" y="5982"/>
                    <a:pt x="6842" y="5982"/>
                  </a:cubicBezTo>
                  <a:cubicBezTo>
                    <a:pt x="6061" y="5982"/>
                    <a:pt x="5275" y="5820"/>
                    <a:pt x="4531" y="5489"/>
                  </a:cubicBezTo>
                  <a:lnTo>
                    <a:pt x="4193" y="5332"/>
                  </a:lnTo>
                  <a:lnTo>
                    <a:pt x="2481" y="5332"/>
                  </a:lnTo>
                  <a:lnTo>
                    <a:pt x="2481" y="1634"/>
                  </a:lnTo>
                  <a:lnTo>
                    <a:pt x="3438" y="1634"/>
                  </a:lnTo>
                  <a:lnTo>
                    <a:pt x="3552" y="1545"/>
                  </a:lnTo>
                  <a:cubicBezTo>
                    <a:pt x="3869" y="1291"/>
                    <a:pt x="4243" y="1170"/>
                    <a:pt x="4613" y="1170"/>
                  </a:cubicBezTo>
                  <a:close/>
                  <a:moveTo>
                    <a:pt x="1637" y="812"/>
                  </a:moveTo>
                  <a:lnTo>
                    <a:pt x="1637" y="6143"/>
                  </a:lnTo>
                  <a:lnTo>
                    <a:pt x="825" y="6143"/>
                  </a:lnTo>
                  <a:lnTo>
                    <a:pt x="825" y="812"/>
                  </a:lnTo>
                  <a:close/>
                  <a:moveTo>
                    <a:pt x="0" y="0"/>
                  </a:moveTo>
                  <a:lnTo>
                    <a:pt x="0" y="6966"/>
                  </a:lnTo>
                  <a:lnTo>
                    <a:pt x="2448" y="6966"/>
                  </a:lnTo>
                  <a:lnTo>
                    <a:pt x="2448" y="6143"/>
                  </a:lnTo>
                  <a:lnTo>
                    <a:pt x="4003" y="6143"/>
                  </a:lnTo>
                  <a:cubicBezTo>
                    <a:pt x="4003" y="6150"/>
                    <a:pt x="5230" y="6807"/>
                    <a:pt x="6920" y="6807"/>
                  </a:cubicBezTo>
                  <a:cubicBezTo>
                    <a:pt x="8113" y="6807"/>
                    <a:pt x="9537" y="6479"/>
                    <a:pt x="10923" y="5364"/>
                  </a:cubicBezTo>
                  <a:lnTo>
                    <a:pt x="13457" y="3314"/>
                  </a:lnTo>
                  <a:cubicBezTo>
                    <a:pt x="14022" y="2873"/>
                    <a:pt x="14112" y="2072"/>
                    <a:pt x="13660" y="1521"/>
                  </a:cubicBezTo>
                  <a:cubicBezTo>
                    <a:pt x="13408" y="1208"/>
                    <a:pt x="13033" y="1043"/>
                    <a:pt x="12656" y="1043"/>
                  </a:cubicBezTo>
                  <a:cubicBezTo>
                    <a:pt x="12410" y="1043"/>
                    <a:pt x="12162" y="1114"/>
                    <a:pt x="11948" y="1261"/>
                  </a:cubicBezTo>
                  <a:lnTo>
                    <a:pt x="9424" y="2738"/>
                  </a:lnTo>
                  <a:cubicBezTo>
                    <a:pt x="9356" y="2118"/>
                    <a:pt x="8837" y="1634"/>
                    <a:pt x="8196" y="1634"/>
                  </a:cubicBezTo>
                  <a:lnTo>
                    <a:pt x="6776" y="1634"/>
                  </a:lnTo>
                  <a:cubicBezTo>
                    <a:pt x="6309" y="809"/>
                    <a:pt x="5453" y="353"/>
                    <a:pt x="4579" y="353"/>
                  </a:cubicBezTo>
                  <a:cubicBezTo>
                    <a:pt x="4081" y="353"/>
                    <a:pt x="3577" y="501"/>
                    <a:pt x="3135" y="812"/>
                  </a:cubicBezTo>
                  <a:lnTo>
                    <a:pt x="2448" y="812"/>
                  </a:lnTo>
                  <a:lnTo>
                    <a:pt x="24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5"/>
            <p:cNvSpPr/>
            <p:nvPr/>
          </p:nvSpPr>
          <p:spPr>
            <a:xfrm>
              <a:off x="1938188" y="2140100"/>
              <a:ext cx="204850" cy="178150"/>
            </a:xfrm>
            <a:custGeom>
              <a:avLst/>
              <a:gdLst/>
              <a:ahLst/>
              <a:cxnLst/>
              <a:rect l="l" t="t" r="r" b="b"/>
              <a:pathLst>
                <a:path w="8194" h="7126" extrusionOk="0">
                  <a:moveTo>
                    <a:pt x="2876" y="1139"/>
                  </a:moveTo>
                  <a:cubicBezTo>
                    <a:pt x="3766" y="2053"/>
                    <a:pt x="4926" y="3484"/>
                    <a:pt x="4926" y="4261"/>
                  </a:cubicBezTo>
                  <a:cubicBezTo>
                    <a:pt x="4926" y="5389"/>
                    <a:pt x="4001" y="6303"/>
                    <a:pt x="2876" y="6303"/>
                  </a:cubicBezTo>
                  <a:cubicBezTo>
                    <a:pt x="1748" y="6303"/>
                    <a:pt x="823" y="5389"/>
                    <a:pt x="823" y="4261"/>
                  </a:cubicBezTo>
                  <a:cubicBezTo>
                    <a:pt x="823" y="3484"/>
                    <a:pt x="1986" y="2053"/>
                    <a:pt x="2876" y="1139"/>
                  </a:cubicBezTo>
                  <a:close/>
                  <a:moveTo>
                    <a:pt x="5986" y="2787"/>
                  </a:moveTo>
                  <a:cubicBezTo>
                    <a:pt x="6638" y="3463"/>
                    <a:pt x="7382" y="4420"/>
                    <a:pt x="7382" y="4915"/>
                  </a:cubicBezTo>
                  <a:cubicBezTo>
                    <a:pt x="7382" y="5681"/>
                    <a:pt x="6752" y="6303"/>
                    <a:pt x="5986" y="6303"/>
                  </a:cubicBezTo>
                  <a:cubicBezTo>
                    <a:pt x="5670" y="6303"/>
                    <a:pt x="5378" y="6200"/>
                    <a:pt x="5140" y="6019"/>
                  </a:cubicBezTo>
                  <a:cubicBezTo>
                    <a:pt x="5513" y="5535"/>
                    <a:pt x="5737" y="4915"/>
                    <a:pt x="5737" y="4261"/>
                  </a:cubicBezTo>
                  <a:cubicBezTo>
                    <a:pt x="5737" y="3979"/>
                    <a:pt x="5659" y="3666"/>
                    <a:pt x="5513" y="3314"/>
                  </a:cubicBezTo>
                  <a:cubicBezTo>
                    <a:pt x="5681" y="3111"/>
                    <a:pt x="5851" y="2933"/>
                    <a:pt x="5986" y="2787"/>
                  </a:cubicBezTo>
                  <a:close/>
                  <a:moveTo>
                    <a:pt x="2876" y="0"/>
                  </a:moveTo>
                  <a:lnTo>
                    <a:pt x="2594" y="271"/>
                  </a:lnTo>
                  <a:cubicBezTo>
                    <a:pt x="2570" y="295"/>
                    <a:pt x="1951" y="880"/>
                    <a:pt x="1331" y="1648"/>
                  </a:cubicBezTo>
                  <a:cubicBezTo>
                    <a:pt x="452" y="2719"/>
                    <a:pt x="0" y="3598"/>
                    <a:pt x="0" y="4261"/>
                  </a:cubicBezTo>
                  <a:cubicBezTo>
                    <a:pt x="0" y="5840"/>
                    <a:pt x="1296" y="7125"/>
                    <a:pt x="2876" y="7125"/>
                  </a:cubicBezTo>
                  <a:cubicBezTo>
                    <a:pt x="3495" y="7125"/>
                    <a:pt x="4068" y="6922"/>
                    <a:pt x="4542" y="6584"/>
                  </a:cubicBezTo>
                  <a:cubicBezTo>
                    <a:pt x="4937" y="6933"/>
                    <a:pt x="5445" y="7125"/>
                    <a:pt x="5986" y="7125"/>
                  </a:cubicBezTo>
                  <a:cubicBezTo>
                    <a:pt x="7204" y="7125"/>
                    <a:pt x="8194" y="6133"/>
                    <a:pt x="8194" y="4915"/>
                  </a:cubicBezTo>
                  <a:cubicBezTo>
                    <a:pt x="8194" y="4396"/>
                    <a:pt x="7869" y="3744"/>
                    <a:pt x="7204" y="2933"/>
                  </a:cubicBezTo>
                  <a:cubicBezTo>
                    <a:pt x="6741" y="2367"/>
                    <a:pt x="6289" y="1929"/>
                    <a:pt x="6268" y="1918"/>
                  </a:cubicBezTo>
                  <a:lnTo>
                    <a:pt x="5986" y="1648"/>
                  </a:lnTo>
                  <a:cubicBezTo>
                    <a:pt x="5716" y="1907"/>
                    <a:pt x="5478" y="2110"/>
                    <a:pt x="5083" y="2559"/>
                  </a:cubicBezTo>
                  <a:cubicBezTo>
                    <a:pt x="4904" y="2267"/>
                    <a:pt x="4677" y="1962"/>
                    <a:pt x="4420" y="1648"/>
                  </a:cubicBezTo>
                  <a:cubicBezTo>
                    <a:pt x="3798" y="880"/>
                    <a:pt x="3179" y="295"/>
                    <a:pt x="3157" y="271"/>
                  </a:cubicBezTo>
                  <a:lnTo>
                    <a:pt x="28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35"/>
          <p:cNvGrpSpPr/>
          <p:nvPr/>
        </p:nvGrpSpPr>
        <p:grpSpPr>
          <a:xfrm>
            <a:off x="3586863" y="1812250"/>
            <a:ext cx="348275" cy="307425"/>
            <a:chOff x="1001338" y="2157625"/>
            <a:chExt cx="348275" cy="307425"/>
          </a:xfrm>
        </p:grpSpPr>
        <p:sp>
          <p:nvSpPr>
            <p:cNvPr id="615" name="Google Shape;615;p35"/>
            <p:cNvSpPr/>
            <p:nvPr/>
          </p:nvSpPr>
          <p:spPr>
            <a:xfrm>
              <a:off x="1001338" y="2157625"/>
              <a:ext cx="348275" cy="307425"/>
            </a:xfrm>
            <a:custGeom>
              <a:avLst/>
              <a:gdLst/>
              <a:ahLst/>
              <a:cxnLst/>
              <a:rect l="l" t="t" r="r" b="b"/>
              <a:pathLst>
                <a:path w="13931" h="12297" extrusionOk="0">
                  <a:moveTo>
                    <a:pt x="13108" y="811"/>
                  </a:moveTo>
                  <a:lnTo>
                    <a:pt x="13108" y="7371"/>
                  </a:lnTo>
                  <a:lnTo>
                    <a:pt x="811" y="7371"/>
                  </a:lnTo>
                  <a:lnTo>
                    <a:pt x="811" y="811"/>
                  </a:lnTo>
                  <a:close/>
                  <a:moveTo>
                    <a:pt x="13108" y="8182"/>
                  </a:moveTo>
                  <a:lnTo>
                    <a:pt x="13108" y="9005"/>
                  </a:lnTo>
                  <a:lnTo>
                    <a:pt x="811" y="9005"/>
                  </a:lnTo>
                  <a:lnTo>
                    <a:pt x="811" y="8182"/>
                  </a:lnTo>
                  <a:close/>
                  <a:moveTo>
                    <a:pt x="7406" y="9838"/>
                  </a:moveTo>
                  <a:cubicBezTo>
                    <a:pt x="7495" y="10482"/>
                    <a:pt x="7788" y="11044"/>
                    <a:pt x="8228" y="11472"/>
                  </a:cubicBezTo>
                  <a:lnTo>
                    <a:pt x="5691" y="11472"/>
                  </a:lnTo>
                  <a:cubicBezTo>
                    <a:pt x="6132" y="11044"/>
                    <a:pt x="6435" y="10482"/>
                    <a:pt x="6527" y="9838"/>
                  </a:cubicBezTo>
                  <a:close/>
                  <a:moveTo>
                    <a:pt x="0" y="0"/>
                  </a:moveTo>
                  <a:lnTo>
                    <a:pt x="0" y="9838"/>
                  </a:lnTo>
                  <a:lnTo>
                    <a:pt x="5702" y="9838"/>
                  </a:lnTo>
                  <a:cubicBezTo>
                    <a:pt x="5513" y="10774"/>
                    <a:pt x="4688" y="11472"/>
                    <a:pt x="3698" y="11472"/>
                  </a:cubicBezTo>
                  <a:lnTo>
                    <a:pt x="3698" y="12297"/>
                  </a:lnTo>
                  <a:lnTo>
                    <a:pt x="10257" y="12297"/>
                  </a:lnTo>
                  <a:lnTo>
                    <a:pt x="10257" y="11472"/>
                  </a:lnTo>
                  <a:cubicBezTo>
                    <a:pt x="9264" y="11472"/>
                    <a:pt x="8442" y="10774"/>
                    <a:pt x="8250" y="9838"/>
                  </a:cubicBezTo>
                  <a:lnTo>
                    <a:pt x="13930" y="9838"/>
                  </a:lnTo>
                  <a:lnTo>
                    <a:pt x="13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p:nvPr/>
          </p:nvSpPr>
          <p:spPr>
            <a:xfrm>
              <a:off x="1042163" y="2213950"/>
              <a:ext cx="82050" cy="107400"/>
            </a:xfrm>
            <a:custGeom>
              <a:avLst/>
              <a:gdLst/>
              <a:ahLst/>
              <a:cxnLst/>
              <a:rect l="l" t="t" r="r" b="b"/>
              <a:pathLst>
                <a:path w="3282" h="4296" extrusionOk="0">
                  <a:moveTo>
                    <a:pt x="1648" y="1239"/>
                  </a:moveTo>
                  <a:cubicBezTo>
                    <a:pt x="2075" y="1794"/>
                    <a:pt x="2460" y="2402"/>
                    <a:pt x="2460" y="2659"/>
                  </a:cubicBezTo>
                  <a:cubicBezTo>
                    <a:pt x="2460" y="3111"/>
                    <a:pt x="2097" y="3484"/>
                    <a:pt x="1648" y="3484"/>
                  </a:cubicBezTo>
                  <a:cubicBezTo>
                    <a:pt x="1196" y="3484"/>
                    <a:pt x="823" y="3111"/>
                    <a:pt x="823" y="2659"/>
                  </a:cubicBezTo>
                  <a:cubicBezTo>
                    <a:pt x="823" y="2402"/>
                    <a:pt x="1207" y="1794"/>
                    <a:pt x="1648" y="1239"/>
                  </a:cubicBezTo>
                  <a:close/>
                  <a:moveTo>
                    <a:pt x="1648" y="0"/>
                  </a:moveTo>
                  <a:cubicBezTo>
                    <a:pt x="1107" y="598"/>
                    <a:pt x="1" y="1837"/>
                    <a:pt x="1" y="2659"/>
                  </a:cubicBezTo>
                  <a:cubicBezTo>
                    <a:pt x="1" y="3563"/>
                    <a:pt x="734" y="4296"/>
                    <a:pt x="1648" y="4296"/>
                  </a:cubicBezTo>
                  <a:cubicBezTo>
                    <a:pt x="2549" y="4296"/>
                    <a:pt x="3282" y="3563"/>
                    <a:pt x="3282" y="2659"/>
                  </a:cubicBezTo>
                  <a:cubicBezTo>
                    <a:pt x="3282" y="1691"/>
                    <a:pt x="1681" y="57"/>
                    <a:pt x="1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5"/>
            <p:cNvSpPr/>
            <p:nvPr/>
          </p:nvSpPr>
          <p:spPr>
            <a:xfrm>
              <a:off x="1175463" y="2301050"/>
              <a:ext cx="20300" cy="20300"/>
            </a:xfrm>
            <a:custGeom>
              <a:avLst/>
              <a:gdLst/>
              <a:ahLst/>
              <a:cxnLst/>
              <a:rect l="l" t="t" r="r" b="b"/>
              <a:pathLst>
                <a:path w="812" h="812" extrusionOk="0">
                  <a:moveTo>
                    <a:pt x="0" y="0"/>
                  </a:moveTo>
                  <a:lnTo>
                    <a:pt x="0" y="812"/>
                  </a:lnTo>
                  <a:lnTo>
                    <a:pt x="812" y="812"/>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5"/>
            <p:cNvSpPr/>
            <p:nvPr/>
          </p:nvSpPr>
          <p:spPr>
            <a:xfrm>
              <a:off x="1216313" y="2301050"/>
              <a:ext cx="92450" cy="20300"/>
            </a:xfrm>
            <a:custGeom>
              <a:avLst/>
              <a:gdLst/>
              <a:ahLst/>
              <a:cxnLst/>
              <a:rect l="l" t="t" r="r" b="b"/>
              <a:pathLst>
                <a:path w="3698" h="812" extrusionOk="0">
                  <a:moveTo>
                    <a:pt x="0" y="0"/>
                  </a:moveTo>
                  <a:lnTo>
                    <a:pt x="0" y="812"/>
                  </a:lnTo>
                  <a:lnTo>
                    <a:pt x="3698" y="812"/>
                  </a:ln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5"/>
            <p:cNvSpPr/>
            <p:nvPr/>
          </p:nvSpPr>
          <p:spPr>
            <a:xfrm>
              <a:off x="1175463" y="2260125"/>
              <a:ext cx="133300" cy="20650"/>
            </a:xfrm>
            <a:custGeom>
              <a:avLst/>
              <a:gdLst/>
              <a:ahLst/>
              <a:cxnLst/>
              <a:rect l="l" t="t" r="r" b="b"/>
              <a:pathLst>
                <a:path w="5332" h="826" extrusionOk="0">
                  <a:moveTo>
                    <a:pt x="0" y="1"/>
                  </a:moveTo>
                  <a:lnTo>
                    <a:pt x="0" y="826"/>
                  </a:lnTo>
                  <a:lnTo>
                    <a:pt x="5332" y="826"/>
                  </a:lnTo>
                  <a:lnTo>
                    <a:pt x="5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p:nvPr/>
          </p:nvSpPr>
          <p:spPr>
            <a:xfrm>
              <a:off x="1175463" y="2218750"/>
              <a:ext cx="133300" cy="20300"/>
            </a:xfrm>
            <a:custGeom>
              <a:avLst/>
              <a:gdLst/>
              <a:ahLst/>
              <a:cxnLst/>
              <a:rect l="l" t="t" r="r" b="b"/>
              <a:pathLst>
                <a:path w="5332" h="812" extrusionOk="0">
                  <a:moveTo>
                    <a:pt x="0" y="0"/>
                  </a:moveTo>
                  <a:lnTo>
                    <a:pt x="0" y="812"/>
                  </a:lnTo>
                  <a:lnTo>
                    <a:pt x="5332" y="812"/>
                  </a:lnTo>
                  <a:lnTo>
                    <a:pt x="53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36"/>
          <p:cNvSpPr txBox="1">
            <a:spLocks noGrp="1"/>
          </p:cNvSpPr>
          <p:nvPr>
            <p:ph type="subTitle" idx="2"/>
          </p:nvPr>
        </p:nvSpPr>
        <p:spPr>
          <a:xfrm>
            <a:off x="1163725" y="1949050"/>
            <a:ext cx="2967000" cy="83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involves the use of medications, surgery, radiation therapy, chemotherapy or other medical procedures to treat a particular illness </a:t>
            </a:r>
            <a:endParaRPr/>
          </a:p>
        </p:txBody>
      </p:sp>
      <p:sp>
        <p:nvSpPr>
          <p:cNvPr id="626" name="Google Shape;626;p36"/>
          <p:cNvSpPr txBox="1">
            <a:spLocks noGrp="1"/>
          </p:cNvSpPr>
          <p:nvPr>
            <p:ph type="subTitle" idx="3"/>
          </p:nvPr>
        </p:nvSpPr>
        <p:spPr>
          <a:xfrm>
            <a:off x="5013250" y="1949050"/>
            <a:ext cx="2967000" cy="83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Behavioral therapies involve various techniques that are used to treat mental health conditions, such as depression, anxiety and addiction</a:t>
            </a:r>
            <a:endParaRPr/>
          </a:p>
        </p:txBody>
      </p:sp>
      <p:sp>
        <p:nvSpPr>
          <p:cNvPr id="627" name="Google Shape;627;p36"/>
          <p:cNvSpPr txBox="1">
            <a:spLocks noGrp="1"/>
          </p:cNvSpPr>
          <p:nvPr>
            <p:ph type="subTitle" idx="4"/>
          </p:nvPr>
        </p:nvSpPr>
        <p:spPr>
          <a:xfrm>
            <a:off x="1163725" y="3773575"/>
            <a:ext cx="2967000" cy="83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therapies include a range of treatments that are not considered part of conventional medical practice</a:t>
            </a:r>
            <a:endParaRPr/>
          </a:p>
        </p:txBody>
      </p:sp>
      <p:sp>
        <p:nvSpPr>
          <p:cNvPr id="628" name="Google Shape;628;p36"/>
          <p:cNvSpPr txBox="1">
            <a:spLocks noGrp="1"/>
          </p:cNvSpPr>
          <p:nvPr>
            <p:ph type="subTitle" idx="5"/>
          </p:nvPr>
        </p:nvSpPr>
        <p:spPr>
          <a:xfrm>
            <a:off x="5013250" y="3773575"/>
            <a:ext cx="2967000" cy="83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Lifestyle changes involve making modifications to an individual's diet, exercise habits or other behaviors</a:t>
            </a:r>
            <a:endParaRPr/>
          </a:p>
        </p:txBody>
      </p:sp>
      <p:sp>
        <p:nvSpPr>
          <p:cNvPr id="629" name="Google Shape;629;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FOUR MAIN TYPES OF TREATMENTS</a:t>
            </a:r>
            <a:endParaRPr/>
          </a:p>
        </p:txBody>
      </p:sp>
      <p:sp>
        <p:nvSpPr>
          <p:cNvPr id="630" name="Google Shape;630;p36"/>
          <p:cNvSpPr txBox="1">
            <a:spLocks noGrp="1"/>
          </p:cNvSpPr>
          <p:nvPr>
            <p:ph type="subTitle" idx="1"/>
          </p:nvPr>
        </p:nvSpPr>
        <p:spPr>
          <a:xfrm>
            <a:off x="1163725" y="1496975"/>
            <a:ext cx="29670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MEDICAL TREATMENT</a:t>
            </a:r>
            <a:endParaRPr/>
          </a:p>
        </p:txBody>
      </p:sp>
      <p:sp>
        <p:nvSpPr>
          <p:cNvPr id="631" name="Google Shape;631;p36"/>
          <p:cNvSpPr txBox="1">
            <a:spLocks noGrp="1"/>
          </p:cNvSpPr>
          <p:nvPr>
            <p:ph type="subTitle" idx="6"/>
          </p:nvPr>
        </p:nvSpPr>
        <p:spPr>
          <a:xfrm>
            <a:off x="1163725" y="3321500"/>
            <a:ext cx="29670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THERAPIES</a:t>
            </a:r>
            <a:endParaRPr/>
          </a:p>
        </p:txBody>
      </p:sp>
      <p:sp>
        <p:nvSpPr>
          <p:cNvPr id="632" name="Google Shape;632;p36"/>
          <p:cNvSpPr txBox="1">
            <a:spLocks noGrp="1"/>
          </p:cNvSpPr>
          <p:nvPr>
            <p:ph type="subTitle" idx="7"/>
          </p:nvPr>
        </p:nvSpPr>
        <p:spPr>
          <a:xfrm>
            <a:off x="5013250" y="1496975"/>
            <a:ext cx="29670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BEHAVIORAL THERAPY</a:t>
            </a:r>
            <a:endParaRPr/>
          </a:p>
        </p:txBody>
      </p:sp>
      <p:sp>
        <p:nvSpPr>
          <p:cNvPr id="633" name="Google Shape;633;p36"/>
          <p:cNvSpPr txBox="1">
            <a:spLocks noGrp="1"/>
          </p:cNvSpPr>
          <p:nvPr>
            <p:ph type="subTitle" idx="8"/>
          </p:nvPr>
        </p:nvSpPr>
        <p:spPr>
          <a:xfrm>
            <a:off x="5013250" y="3321500"/>
            <a:ext cx="2967000" cy="52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LIFESTYLE CHANGES</a:t>
            </a:r>
            <a:endParaRPr/>
          </a:p>
        </p:txBody>
      </p:sp>
      <p:grpSp>
        <p:nvGrpSpPr>
          <p:cNvPr id="634" name="Google Shape;634;p36"/>
          <p:cNvGrpSpPr/>
          <p:nvPr/>
        </p:nvGrpSpPr>
        <p:grpSpPr>
          <a:xfrm>
            <a:off x="1264413" y="1227750"/>
            <a:ext cx="348275" cy="348300"/>
            <a:chOff x="1001338" y="3211375"/>
            <a:chExt cx="348275" cy="348300"/>
          </a:xfrm>
        </p:grpSpPr>
        <p:sp>
          <p:nvSpPr>
            <p:cNvPr id="635" name="Google Shape;635;p36"/>
            <p:cNvSpPr/>
            <p:nvPr/>
          </p:nvSpPr>
          <p:spPr>
            <a:xfrm>
              <a:off x="1001338" y="3211375"/>
              <a:ext cx="348275" cy="348300"/>
            </a:xfrm>
            <a:custGeom>
              <a:avLst/>
              <a:gdLst/>
              <a:ahLst/>
              <a:cxnLst/>
              <a:rect l="l" t="t" r="r" b="b"/>
              <a:pathLst>
                <a:path w="13931" h="13932" extrusionOk="0">
                  <a:moveTo>
                    <a:pt x="5310" y="823"/>
                  </a:moveTo>
                  <a:lnTo>
                    <a:pt x="5310" y="1635"/>
                  </a:lnTo>
                  <a:lnTo>
                    <a:pt x="4485" y="1635"/>
                  </a:lnTo>
                  <a:lnTo>
                    <a:pt x="4485" y="823"/>
                  </a:lnTo>
                  <a:close/>
                  <a:moveTo>
                    <a:pt x="6121" y="2457"/>
                  </a:moveTo>
                  <a:lnTo>
                    <a:pt x="6121" y="4080"/>
                  </a:lnTo>
                  <a:lnTo>
                    <a:pt x="3673" y="4080"/>
                  </a:lnTo>
                  <a:lnTo>
                    <a:pt x="3673" y="2457"/>
                  </a:lnTo>
                  <a:close/>
                  <a:moveTo>
                    <a:pt x="6121" y="4926"/>
                  </a:moveTo>
                  <a:lnTo>
                    <a:pt x="6121" y="5749"/>
                  </a:lnTo>
                  <a:lnTo>
                    <a:pt x="3673" y="5749"/>
                  </a:lnTo>
                  <a:lnTo>
                    <a:pt x="3673" y="4926"/>
                  </a:lnTo>
                  <a:close/>
                  <a:moveTo>
                    <a:pt x="7890" y="3268"/>
                  </a:moveTo>
                  <a:cubicBezTo>
                    <a:pt x="10111" y="3268"/>
                    <a:pt x="11948" y="4926"/>
                    <a:pt x="12229" y="7069"/>
                  </a:cubicBezTo>
                  <a:cubicBezTo>
                    <a:pt x="11980" y="6988"/>
                    <a:pt x="11721" y="6944"/>
                    <a:pt x="11450" y="6944"/>
                  </a:cubicBezTo>
                  <a:cubicBezTo>
                    <a:pt x="11136" y="6944"/>
                    <a:pt x="10831" y="7001"/>
                    <a:pt x="10560" y="7112"/>
                  </a:cubicBezTo>
                  <a:cubicBezTo>
                    <a:pt x="10257" y="5852"/>
                    <a:pt x="9118" y="4905"/>
                    <a:pt x="7766" y="4905"/>
                  </a:cubicBezTo>
                  <a:lnTo>
                    <a:pt x="6965" y="4905"/>
                  </a:lnTo>
                  <a:lnTo>
                    <a:pt x="6965" y="3268"/>
                  </a:lnTo>
                  <a:close/>
                  <a:moveTo>
                    <a:pt x="11448" y="7767"/>
                  </a:moveTo>
                  <a:cubicBezTo>
                    <a:pt x="12353" y="7767"/>
                    <a:pt x="13087" y="8506"/>
                    <a:pt x="13087" y="9411"/>
                  </a:cubicBezTo>
                  <a:lnTo>
                    <a:pt x="13087" y="11451"/>
                  </a:lnTo>
                  <a:lnTo>
                    <a:pt x="9816" y="11451"/>
                  </a:lnTo>
                  <a:lnTo>
                    <a:pt x="9816" y="9436"/>
                  </a:lnTo>
                  <a:cubicBezTo>
                    <a:pt x="9816" y="8532"/>
                    <a:pt x="10528" y="7788"/>
                    <a:pt x="11428" y="7767"/>
                  </a:cubicBezTo>
                  <a:cubicBezTo>
                    <a:pt x="11435" y="7767"/>
                    <a:pt x="11442" y="7767"/>
                    <a:pt x="11448" y="7767"/>
                  </a:cubicBezTo>
                  <a:close/>
                  <a:moveTo>
                    <a:pt x="13108" y="12297"/>
                  </a:moveTo>
                  <a:lnTo>
                    <a:pt x="13108" y="13120"/>
                  </a:lnTo>
                  <a:lnTo>
                    <a:pt x="811" y="13120"/>
                  </a:lnTo>
                  <a:lnTo>
                    <a:pt x="811" y="12297"/>
                  </a:lnTo>
                  <a:close/>
                  <a:moveTo>
                    <a:pt x="3673" y="1"/>
                  </a:moveTo>
                  <a:lnTo>
                    <a:pt x="3673" y="1635"/>
                  </a:lnTo>
                  <a:lnTo>
                    <a:pt x="2851" y="1635"/>
                  </a:lnTo>
                  <a:lnTo>
                    <a:pt x="2851" y="6560"/>
                  </a:lnTo>
                  <a:lnTo>
                    <a:pt x="4485" y="6560"/>
                  </a:lnTo>
                  <a:lnTo>
                    <a:pt x="4485" y="7372"/>
                  </a:lnTo>
                  <a:lnTo>
                    <a:pt x="5310" y="7372"/>
                  </a:lnTo>
                  <a:lnTo>
                    <a:pt x="5310" y="6560"/>
                  </a:lnTo>
                  <a:lnTo>
                    <a:pt x="6965" y="6560"/>
                  </a:lnTo>
                  <a:lnTo>
                    <a:pt x="6965" y="5749"/>
                  </a:lnTo>
                  <a:lnTo>
                    <a:pt x="7766" y="5749"/>
                  </a:lnTo>
                  <a:cubicBezTo>
                    <a:pt x="8837" y="5749"/>
                    <a:pt x="9716" y="6560"/>
                    <a:pt x="9805" y="7596"/>
                  </a:cubicBezTo>
                  <a:cubicBezTo>
                    <a:pt x="9310" y="8048"/>
                    <a:pt x="9005" y="8703"/>
                    <a:pt x="9005" y="9411"/>
                  </a:cubicBezTo>
                  <a:lnTo>
                    <a:pt x="9005" y="9828"/>
                  </a:lnTo>
                  <a:lnTo>
                    <a:pt x="6311" y="9828"/>
                  </a:lnTo>
                  <a:lnTo>
                    <a:pt x="5499" y="9006"/>
                  </a:lnTo>
                  <a:lnTo>
                    <a:pt x="6965" y="9006"/>
                  </a:lnTo>
                  <a:lnTo>
                    <a:pt x="6965" y="8194"/>
                  </a:lnTo>
                  <a:lnTo>
                    <a:pt x="2851" y="8194"/>
                  </a:lnTo>
                  <a:lnTo>
                    <a:pt x="2851" y="9006"/>
                  </a:lnTo>
                  <a:lnTo>
                    <a:pt x="4317" y="9006"/>
                  </a:lnTo>
                  <a:lnTo>
                    <a:pt x="5951" y="10639"/>
                  </a:lnTo>
                  <a:lnTo>
                    <a:pt x="9005" y="10639"/>
                  </a:lnTo>
                  <a:lnTo>
                    <a:pt x="9005" y="11451"/>
                  </a:lnTo>
                  <a:lnTo>
                    <a:pt x="0" y="11451"/>
                  </a:lnTo>
                  <a:lnTo>
                    <a:pt x="0" y="13931"/>
                  </a:lnTo>
                  <a:lnTo>
                    <a:pt x="13930" y="13931"/>
                  </a:lnTo>
                  <a:lnTo>
                    <a:pt x="13930" y="12297"/>
                  </a:lnTo>
                  <a:lnTo>
                    <a:pt x="13930" y="9422"/>
                  </a:lnTo>
                  <a:cubicBezTo>
                    <a:pt x="13930" y="8692"/>
                    <a:pt x="13603" y="8037"/>
                    <a:pt x="13108" y="7585"/>
                  </a:cubicBezTo>
                  <a:cubicBezTo>
                    <a:pt x="13062" y="4745"/>
                    <a:pt x="10741" y="2457"/>
                    <a:pt x="7890" y="2457"/>
                  </a:cubicBezTo>
                  <a:lnTo>
                    <a:pt x="6965" y="2457"/>
                  </a:lnTo>
                  <a:lnTo>
                    <a:pt x="6965" y="1635"/>
                  </a:lnTo>
                  <a:lnTo>
                    <a:pt x="6121" y="1635"/>
                  </a:lnTo>
                  <a:lnTo>
                    <a:pt x="6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6"/>
            <p:cNvSpPr/>
            <p:nvPr/>
          </p:nvSpPr>
          <p:spPr>
            <a:xfrm>
              <a:off x="1277438" y="3446650"/>
              <a:ext cx="20300" cy="20575"/>
            </a:xfrm>
            <a:custGeom>
              <a:avLst/>
              <a:gdLst/>
              <a:ahLst/>
              <a:cxnLst/>
              <a:rect l="l" t="t" r="r" b="b"/>
              <a:pathLst>
                <a:path w="812" h="823" extrusionOk="0">
                  <a:moveTo>
                    <a:pt x="0" y="0"/>
                  </a:moveTo>
                  <a:lnTo>
                    <a:pt x="0" y="823"/>
                  </a:lnTo>
                  <a:lnTo>
                    <a:pt x="812" y="823"/>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36"/>
          <p:cNvGrpSpPr/>
          <p:nvPr/>
        </p:nvGrpSpPr>
        <p:grpSpPr>
          <a:xfrm>
            <a:off x="5109925" y="3039913"/>
            <a:ext cx="245450" cy="348350"/>
            <a:chOff x="4837263" y="3240400"/>
            <a:chExt cx="245450" cy="348350"/>
          </a:xfrm>
        </p:grpSpPr>
        <p:sp>
          <p:nvSpPr>
            <p:cNvPr id="638" name="Google Shape;638;p36"/>
            <p:cNvSpPr/>
            <p:nvPr/>
          </p:nvSpPr>
          <p:spPr>
            <a:xfrm>
              <a:off x="4837263" y="3240400"/>
              <a:ext cx="245450" cy="348350"/>
            </a:xfrm>
            <a:custGeom>
              <a:avLst/>
              <a:gdLst/>
              <a:ahLst/>
              <a:cxnLst/>
              <a:rect l="l" t="t" r="r" b="b"/>
              <a:pathLst>
                <a:path w="9818" h="13934" extrusionOk="0">
                  <a:moveTo>
                    <a:pt x="9006" y="812"/>
                  </a:moveTo>
                  <a:lnTo>
                    <a:pt x="9006" y="4926"/>
                  </a:lnTo>
                  <a:lnTo>
                    <a:pt x="8183" y="4926"/>
                  </a:lnTo>
                  <a:lnTo>
                    <a:pt x="8183" y="1658"/>
                  </a:lnTo>
                  <a:lnTo>
                    <a:pt x="1635" y="1658"/>
                  </a:lnTo>
                  <a:lnTo>
                    <a:pt x="1635" y="4926"/>
                  </a:lnTo>
                  <a:lnTo>
                    <a:pt x="812" y="4926"/>
                  </a:lnTo>
                  <a:lnTo>
                    <a:pt x="812" y="812"/>
                  </a:lnTo>
                  <a:close/>
                  <a:moveTo>
                    <a:pt x="7372" y="2445"/>
                  </a:moveTo>
                  <a:lnTo>
                    <a:pt x="7372" y="7371"/>
                  </a:lnTo>
                  <a:lnTo>
                    <a:pt x="2446" y="7371"/>
                  </a:lnTo>
                  <a:lnTo>
                    <a:pt x="2446" y="2445"/>
                  </a:lnTo>
                  <a:close/>
                  <a:moveTo>
                    <a:pt x="7372" y="8193"/>
                  </a:moveTo>
                  <a:lnTo>
                    <a:pt x="7372" y="9005"/>
                  </a:lnTo>
                  <a:lnTo>
                    <a:pt x="2446" y="9005"/>
                  </a:lnTo>
                  <a:lnTo>
                    <a:pt x="2446" y="8193"/>
                  </a:lnTo>
                  <a:close/>
                  <a:moveTo>
                    <a:pt x="9006" y="5737"/>
                  </a:moveTo>
                  <a:lnTo>
                    <a:pt x="9006" y="10382"/>
                  </a:lnTo>
                  <a:lnTo>
                    <a:pt x="6966" y="11204"/>
                  </a:lnTo>
                  <a:lnTo>
                    <a:pt x="6966" y="12703"/>
                  </a:lnTo>
                  <a:cubicBezTo>
                    <a:pt x="6966" y="12916"/>
                    <a:pt x="6798" y="13108"/>
                    <a:pt x="6571" y="13119"/>
                  </a:cubicBezTo>
                  <a:cubicBezTo>
                    <a:pt x="6565" y="13119"/>
                    <a:pt x="6558" y="13120"/>
                    <a:pt x="6552" y="13120"/>
                  </a:cubicBezTo>
                  <a:cubicBezTo>
                    <a:pt x="6325" y="13120"/>
                    <a:pt x="6144" y="12934"/>
                    <a:pt x="6144" y="12713"/>
                  </a:cubicBezTo>
                  <a:lnTo>
                    <a:pt x="6144" y="11069"/>
                  </a:lnTo>
                  <a:lnTo>
                    <a:pt x="3674" y="11069"/>
                  </a:lnTo>
                  <a:lnTo>
                    <a:pt x="3674" y="12703"/>
                  </a:lnTo>
                  <a:cubicBezTo>
                    <a:pt x="3674" y="12916"/>
                    <a:pt x="3506" y="13108"/>
                    <a:pt x="3282" y="13119"/>
                  </a:cubicBezTo>
                  <a:cubicBezTo>
                    <a:pt x="3275" y="13119"/>
                    <a:pt x="3269" y="13120"/>
                    <a:pt x="3262" y="13120"/>
                  </a:cubicBezTo>
                  <a:cubicBezTo>
                    <a:pt x="3034" y="13120"/>
                    <a:pt x="2852" y="12934"/>
                    <a:pt x="2852" y="12713"/>
                  </a:cubicBezTo>
                  <a:lnTo>
                    <a:pt x="2852" y="11204"/>
                  </a:lnTo>
                  <a:lnTo>
                    <a:pt x="812" y="10382"/>
                  </a:lnTo>
                  <a:lnTo>
                    <a:pt x="812" y="5737"/>
                  </a:lnTo>
                  <a:lnTo>
                    <a:pt x="1635" y="5737"/>
                  </a:lnTo>
                  <a:lnTo>
                    <a:pt x="1635" y="9852"/>
                  </a:lnTo>
                  <a:lnTo>
                    <a:pt x="8183" y="9852"/>
                  </a:lnTo>
                  <a:lnTo>
                    <a:pt x="8183" y="5737"/>
                  </a:lnTo>
                  <a:close/>
                  <a:moveTo>
                    <a:pt x="1" y="0"/>
                  </a:moveTo>
                  <a:lnTo>
                    <a:pt x="1" y="10934"/>
                  </a:lnTo>
                  <a:lnTo>
                    <a:pt x="2040" y="11745"/>
                  </a:lnTo>
                  <a:lnTo>
                    <a:pt x="2040" y="12692"/>
                  </a:lnTo>
                  <a:cubicBezTo>
                    <a:pt x="2040" y="13374"/>
                    <a:pt x="2584" y="13933"/>
                    <a:pt x="3257" y="13933"/>
                  </a:cubicBezTo>
                  <a:cubicBezTo>
                    <a:pt x="3283" y="13933"/>
                    <a:pt x="3309" y="13932"/>
                    <a:pt x="3336" y="13931"/>
                  </a:cubicBezTo>
                  <a:cubicBezTo>
                    <a:pt x="3980" y="13898"/>
                    <a:pt x="4486" y="13357"/>
                    <a:pt x="4486" y="12703"/>
                  </a:cubicBezTo>
                  <a:lnTo>
                    <a:pt x="4486" y="11891"/>
                  </a:lnTo>
                  <a:lnTo>
                    <a:pt x="5332" y="11891"/>
                  </a:lnTo>
                  <a:lnTo>
                    <a:pt x="5332" y="12692"/>
                  </a:lnTo>
                  <a:cubicBezTo>
                    <a:pt x="5332" y="13374"/>
                    <a:pt x="5876" y="13933"/>
                    <a:pt x="6549" y="13933"/>
                  </a:cubicBezTo>
                  <a:cubicBezTo>
                    <a:pt x="6575" y="13933"/>
                    <a:pt x="6601" y="13932"/>
                    <a:pt x="6628" y="13931"/>
                  </a:cubicBezTo>
                  <a:cubicBezTo>
                    <a:pt x="7272" y="13898"/>
                    <a:pt x="7778" y="13357"/>
                    <a:pt x="7778" y="12703"/>
                  </a:cubicBezTo>
                  <a:lnTo>
                    <a:pt x="7778" y="11745"/>
                  </a:lnTo>
                  <a:lnTo>
                    <a:pt x="9817" y="10934"/>
                  </a:lnTo>
                  <a:lnTo>
                    <a:pt x="98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6"/>
            <p:cNvSpPr/>
            <p:nvPr/>
          </p:nvSpPr>
          <p:spPr>
            <a:xfrm>
              <a:off x="4929438" y="3322425"/>
              <a:ext cx="61425" cy="81975"/>
            </a:xfrm>
            <a:custGeom>
              <a:avLst/>
              <a:gdLst/>
              <a:ahLst/>
              <a:cxnLst/>
              <a:rect l="l" t="t" r="r" b="b"/>
              <a:pathLst>
                <a:path w="2457" h="3279" extrusionOk="0">
                  <a:moveTo>
                    <a:pt x="1229" y="1296"/>
                  </a:moveTo>
                  <a:cubicBezTo>
                    <a:pt x="1453" y="1623"/>
                    <a:pt x="1634" y="1937"/>
                    <a:pt x="1634" y="2051"/>
                  </a:cubicBezTo>
                  <a:cubicBezTo>
                    <a:pt x="1634" y="2275"/>
                    <a:pt x="1453" y="2456"/>
                    <a:pt x="1229" y="2456"/>
                  </a:cubicBezTo>
                  <a:cubicBezTo>
                    <a:pt x="1001" y="2456"/>
                    <a:pt x="823" y="2275"/>
                    <a:pt x="823" y="2051"/>
                  </a:cubicBezTo>
                  <a:cubicBezTo>
                    <a:pt x="823" y="1937"/>
                    <a:pt x="991" y="1623"/>
                    <a:pt x="1229" y="1296"/>
                  </a:cubicBezTo>
                  <a:close/>
                  <a:moveTo>
                    <a:pt x="1229" y="0"/>
                  </a:moveTo>
                  <a:cubicBezTo>
                    <a:pt x="823" y="474"/>
                    <a:pt x="1" y="1420"/>
                    <a:pt x="1" y="2051"/>
                  </a:cubicBezTo>
                  <a:cubicBezTo>
                    <a:pt x="1" y="2727"/>
                    <a:pt x="552" y="3279"/>
                    <a:pt x="1229" y="3279"/>
                  </a:cubicBezTo>
                  <a:cubicBezTo>
                    <a:pt x="1905" y="3279"/>
                    <a:pt x="2457" y="2727"/>
                    <a:pt x="2457" y="2051"/>
                  </a:cubicBezTo>
                  <a:cubicBezTo>
                    <a:pt x="2457" y="1420"/>
                    <a:pt x="1634" y="474"/>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 name="Google Shape;640;p36"/>
          <p:cNvGrpSpPr/>
          <p:nvPr/>
        </p:nvGrpSpPr>
        <p:grpSpPr>
          <a:xfrm>
            <a:off x="1236900" y="3039900"/>
            <a:ext cx="348275" cy="348375"/>
            <a:chOff x="3295188" y="3240400"/>
            <a:chExt cx="348275" cy="348375"/>
          </a:xfrm>
        </p:grpSpPr>
        <p:sp>
          <p:nvSpPr>
            <p:cNvPr id="641" name="Google Shape;641;p36"/>
            <p:cNvSpPr/>
            <p:nvPr/>
          </p:nvSpPr>
          <p:spPr>
            <a:xfrm>
              <a:off x="3295188" y="3240400"/>
              <a:ext cx="348275" cy="348375"/>
            </a:xfrm>
            <a:custGeom>
              <a:avLst/>
              <a:gdLst/>
              <a:ahLst/>
              <a:cxnLst/>
              <a:rect l="l" t="t" r="r" b="b"/>
              <a:pathLst>
                <a:path w="13931" h="13935" extrusionOk="0">
                  <a:moveTo>
                    <a:pt x="2456" y="823"/>
                  </a:moveTo>
                  <a:lnTo>
                    <a:pt x="2456" y="3270"/>
                  </a:lnTo>
                  <a:lnTo>
                    <a:pt x="823" y="3270"/>
                  </a:lnTo>
                  <a:lnTo>
                    <a:pt x="823" y="823"/>
                  </a:lnTo>
                  <a:close/>
                  <a:moveTo>
                    <a:pt x="4712" y="5737"/>
                  </a:moveTo>
                  <a:cubicBezTo>
                    <a:pt x="5275" y="5737"/>
                    <a:pt x="5737" y="6200"/>
                    <a:pt x="5737" y="6763"/>
                  </a:cubicBezTo>
                  <a:cubicBezTo>
                    <a:pt x="5737" y="7328"/>
                    <a:pt x="5275" y="7788"/>
                    <a:pt x="4712" y="7788"/>
                  </a:cubicBezTo>
                  <a:cubicBezTo>
                    <a:pt x="4147" y="7788"/>
                    <a:pt x="3684" y="7328"/>
                    <a:pt x="3684" y="6763"/>
                  </a:cubicBezTo>
                  <a:cubicBezTo>
                    <a:pt x="3684" y="6200"/>
                    <a:pt x="4147" y="5737"/>
                    <a:pt x="4712" y="5737"/>
                  </a:cubicBezTo>
                  <a:close/>
                  <a:moveTo>
                    <a:pt x="11407" y="6154"/>
                  </a:moveTo>
                  <a:cubicBezTo>
                    <a:pt x="12319" y="6154"/>
                    <a:pt x="13062" y="6876"/>
                    <a:pt x="13084" y="7788"/>
                  </a:cubicBezTo>
                  <a:lnTo>
                    <a:pt x="6560" y="7788"/>
                  </a:lnTo>
                  <a:lnTo>
                    <a:pt x="6560" y="6154"/>
                  </a:lnTo>
                  <a:close/>
                  <a:moveTo>
                    <a:pt x="13119" y="8599"/>
                  </a:moveTo>
                  <a:lnTo>
                    <a:pt x="13119" y="9424"/>
                  </a:lnTo>
                  <a:lnTo>
                    <a:pt x="823" y="9424"/>
                  </a:lnTo>
                  <a:lnTo>
                    <a:pt x="823" y="8599"/>
                  </a:lnTo>
                  <a:close/>
                  <a:moveTo>
                    <a:pt x="11080" y="10257"/>
                  </a:moveTo>
                  <a:lnTo>
                    <a:pt x="11080" y="11080"/>
                  </a:lnTo>
                  <a:lnTo>
                    <a:pt x="2886" y="11080"/>
                  </a:lnTo>
                  <a:lnTo>
                    <a:pt x="2886" y="10257"/>
                  </a:lnTo>
                  <a:close/>
                  <a:moveTo>
                    <a:pt x="2456" y="12297"/>
                  </a:moveTo>
                  <a:cubicBezTo>
                    <a:pt x="2684" y="12297"/>
                    <a:pt x="2873" y="12478"/>
                    <a:pt x="2873" y="12703"/>
                  </a:cubicBezTo>
                  <a:cubicBezTo>
                    <a:pt x="2873" y="12927"/>
                    <a:pt x="2684" y="13108"/>
                    <a:pt x="2456" y="13108"/>
                  </a:cubicBezTo>
                  <a:cubicBezTo>
                    <a:pt x="2232" y="13108"/>
                    <a:pt x="2051" y="12927"/>
                    <a:pt x="2051" y="12703"/>
                  </a:cubicBezTo>
                  <a:cubicBezTo>
                    <a:pt x="2051" y="12478"/>
                    <a:pt x="2232" y="12297"/>
                    <a:pt x="2456" y="12297"/>
                  </a:cubicBezTo>
                  <a:close/>
                  <a:moveTo>
                    <a:pt x="11475" y="12297"/>
                  </a:moveTo>
                  <a:cubicBezTo>
                    <a:pt x="11699" y="12297"/>
                    <a:pt x="11880" y="12478"/>
                    <a:pt x="11880" y="12703"/>
                  </a:cubicBezTo>
                  <a:cubicBezTo>
                    <a:pt x="11880" y="12927"/>
                    <a:pt x="11699" y="13108"/>
                    <a:pt x="11475" y="13108"/>
                  </a:cubicBezTo>
                  <a:cubicBezTo>
                    <a:pt x="11247" y="13108"/>
                    <a:pt x="11069" y="12927"/>
                    <a:pt x="11069" y="12703"/>
                  </a:cubicBezTo>
                  <a:cubicBezTo>
                    <a:pt x="11069" y="12478"/>
                    <a:pt x="11247" y="12297"/>
                    <a:pt x="11475" y="12297"/>
                  </a:cubicBezTo>
                  <a:close/>
                  <a:moveTo>
                    <a:pt x="0" y="0"/>
                  </a:moveTo>
                  <a:lnTo>
                    <a:pt x="0" y="4082"/>
                  </a:lnTo>
                  <a:lnTo>
                    <a:pt x="1228" y="4082"/>
                  </a:lnTo>
                  <a:lnTo>
                    <a:pt x="1228" y="7788"/>
                  </a:lnTo>
                  <a:lnTo>
                    <a:pt x="0" y="7788"/>
                  </a:lnTo>
                  <a:lnTo>
                    <a:pt x="0" y="10257"/>
                  </a:lnTo>
                  <a:lnTo>
                    <a:pt x="2040" y="10257"/>
                  </a:lnTo>
                  <a:lnTo>
                    <a:pt x="2040" y="11553"/>
                  </a:lnTo>
                  <a:cubicBezTo>
                    <a:pt x="1545" y="11734"/>
                    <a:pt x="1196" y="12218"/>
                    <a:pt x="1228" y="12781"/>
                  </a:cubicBezTo>
                  <a:cubicBezTo>
                    <a:pt x="1264" y="13400"/>
                    <a:pt x="1780" y="13909"/>
                    <a:pt x="2400" y="13931"/>
                  </a:cubicBezTo>
                  <a:cubicBezTo>
                    <a:pt x="2420" y="13932"/>
                    <a:pt x="2441" y="13932"/>
                    <a:pt x="2462" y="13932"/>
                  </a:cubicBezTo>
                  <a:cubicBezTo>
                    <a:pt x="3134" y="13932"/>
                    <a:pt x="3674" y="13380"/>
                    <a:pt x="3674" y="12713"/>
                  </a:cubicBezTo>
                  <a:cubicBezTo>
                    <a:pt x="3674" y="12400"/>
                    <a:pt x="3563" y="12105"/>
                    <a:pt x="3360" y="11891"/>
                  </a:cubicBezTo>
                  <a:lnTo>
                    <a:pt x="10571" y="11891"/>
                  </a:lnTo>
                  <a:cubicBezTo>
                    <a:pt x="10358" y="12129"/>
                    <a:pt x="10233" y="12454"/>
                    <a:pt x="10268" y="12805"/>
                  </a:cubicBezTo>
                  <a:cubicBezTo>
                    <a:pt x="10312" y="13400"/>
                    <a:pt x="10785" y="13887"/>
                    <a:pt x="11394" y="13931"/>
                  </a:cubicBezTo>
                  <a:cubicBezTo>
                    <a:pt x="11426" y="13933"/>
                    <a:pt x="11459" y="13934"/>
                    <a:pt x="11491" y="13934"/>
                  </a:cubicBezTo>
                  <a:cubicBezTo>
                    <a:pt x="12159" y="13934"/>
                    <a:pt x="12703" y="13382"/>
                    <a:pt x="12703" y="12713"/>
                  </a:cubicBezTo>
                  <a:cubicBezTo>
                    <a:pt x="12703" y="12172"/>
                    <a:pt x="12365" y="11723"/>
                    <a:pt x="11891" y="11553"/>
                  </a:cubicBezTo>
                  <a:lnTo>
                    <a:pt x="11891" y="10257"/>
                  </a:lnTo>
                  <a:lnTo>
                    <a:pt x="13931" y="10257"/>
                  </a:lnTo>
                  <a:lnTo>
                    <a:pt x="13931" y="7788"/>
                  </a:lnTo>
                  <a:cubicBezTo>
                    <a:pt x="13896" y="6435"/>
                    <a:pt x="12792" y="5332"/>
                    <a:pt x="11429" y="5332"/>
                  </a:cubicBezTo>
                  <a:lnTo>
                    <a:pt x="5905" y="5332"/>
                  </a:lnTo>
                  <a:cubicBezTo>
                    <a:pt x="5587" y="5078"/>
                    <a:pt x="5190" y="4926"/>
                    <a:pt x="4755" y="4926"/>
                  </a:cubicBezTo>
                  <a:cubicBezTo>
                    <a:pt x="4591" y="4926"/>
                    <a:pt x="4422" y="4948"/>
                    <a:pt x="4250" y="4994"/>
                  </a:cubicBezTo>
                  <a:cubicBezTo>
                    <a:pt x="3652" y="5150"/>
                    <a:pt x="3168" y="5624"/>
                    <a:pt x="2997" y="6222"/>
                  </a:cubicBezTo>
                  <a:cubicBezTo>
                    <a:pt x="2830" y="6798"/>
                    <a:pt x="2941" y="7360"/>
                    <a:pt x="3225" y="7788"/>
                  </a:cubicBezTo>
                  <a:lnTo>
                    <a:pt x="2040" y="7788"/>
                  </a:lnTo>
                  <a:lnTo>
                    <a:pt x="2040" y="4082"/>
                  </a:lnTo>
                  <a:lnTo>
                    <a:pt x="3268" y="4082"/>
                  </a:lnTo>
                  <a:lnTo>
                    <a:pt x="3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6"/>
            <p:cNvSpPr/>
            <p:nvPr/>
          </p:nvSpPr>
          <p:spPr>
            <a:xfrm>
              <a:off x="3541138" y="3242975"/>
              <a:ext cx="61475" cy="89875"/>
            </a:xfrm>
            <a:custGeom>
              <a:avLst/>
              <a:gdLst/>
              <a:ahLst/>
              <a:cxnLst/>
              <a:rect l="l" t="t" r="r" b="b"/>
              <a:pathLst>
                <a:path w="2459" h="3595" extrusionOk="0">
                  <a:moveTo>
                    <a:pt x="1231" y="1488"/>
                  </a:moveTo>
                  <a:cubicBezTo>
                    <a:pt x="1466" y="1883"/>
                    <a:pt x="1637" y="2232"/>
                    <a:pt x="1637" y="2367"/>
                  </a:cubicBezTo>
                  <a:cubicBezTo>
                    <a:pt x="1637" y="2591"/>
                    <a:pt x="1455" y="2773"/>
                    <a:pt x="1231" y="2773"/>
                  </a:cubicBezTo>
                  <a:cubicBezTo>
                    <a:pt x="1004" y="2773"/>
                    <a:pt x="812" y="2591"/>
                    <a:pt x="812" y="2367"/>
                  </a:cubicBezTo>
                  <a:cubicBezTo>
                    <a:pt x="825" y="2232"/>
                    <a:pt x="993" y="1883"/>
                    <a:pt x="1231" y="1488"/>
                  </a:cubicBezTo>
                  <a:close/>
                  <a:moveTo>
                    <a:pt x="1231" y="0"/>
                  </a:moveTo>
                  <a:cubicBezTo>
                    <a:pt x="925" y="427"/>
                    <a:pt x="722" y="709"/>
                    <a:pt x="463" y="1171"/>
                  </a:cubicBezTo>
                  <a:cubicBezTo>
                    <a:pt x="46" y="1883"/>
                    <a:pt x="0" y="2196"/>
                    <a:pt x="0" y="2367"/>
                  </a:cubicBezTo>
                  <a:cubicBezTo>
                    <a:pt x="0" y="3043"/>
                    <a:pt x="555" y="3595"/>
                    <a:pt x="1231" y="3595"/>
                  </a:cubicBezTo>
                  <a:cubicBezTo>
                    <a:pt x="1907" y="3595"/>
                    <a:pt x="2459" y="3043"/>
                    <a:pt x="2459" y="2367"/>
                  </a:cubicBezTo>
                  <a:cubicBezTo>
                    <a:pt x="2459" y="2196"/>
                    <a:pt x="2402" y="1883"/>
                    <a:pt x="1986" y="1171"/>
                  </a:cubicBezTo>
                  <a:cubicBezTo>
                    <a:pt x="1726" y="709"/>
                    <a:pt x="1523" y="427"/>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6"/>
          <p:cNvGrpSpPr/>
          <p:nvPr/>
        </p:nvGrpSpPr>
        <p:grpSpPr>
          <a:xfrm>
            <a:off x="5109913" y="1227750"/>
            <a:ext cx="348275" cy="348300"/>
            <a:chOff x="4776138" y="2137050"/>
            <a:chExt cx="348275" cy="348300"/>
          </a:xfrm>
        </p:grpSpPr>
        <p:sp>
          <p:nvSpPr>
            <p:cNvPr id="644" name="Google Shape;644;p36"/>
            <p:cNvSpPr/>
            <p:nvPr/>
          </p:nvSpPr>
          <p:spPr>
            <a:xfrm>
              <a:off x="4817513" y="2239025"/>
              <a:ext cx="61500" cy="71575"/>
            </a:xfrm>
            <a:custGeom>
              <a:avLst/>
              <a:gdLst/>
              <a:ahLst/>
              <a:cxnLst/>
              <a:rect l="l" t="t" r="r" b="b"/>
              <a:pathLst>
                <a:path w="2460" h="2863" extrusionOk="0">
                  <a:moveTo>
                    <a:pt x="1637" y="823"/>
                  </a:moveTo>
                  <a:lnTo>
                    <a:pt x="1637" y="2040"/>
                  </a:lnTo>
                  <a:lnTo>
                    <a:pt x="826" y="2040"/>
                  </a:lnTo>
                  <a:lnTo>
                    <a:pt x="826" y="823"/>
                  </a:lnTo>
                  <a:close/>
                  <a:moveTo>
                    <a:pt x="1" y="1"/>
                  </a:moveTo>
                  <a:lnTo>
                    <a:pt x="1" y="2863"/>
                  </a:lnTo>
                  <a:lnTo>
                    <a:pt x="2460" y="2863"/>
                  </a:lnTo>
                  <a:lnTo>
                    <a:pt x="24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6"/>
            <p:cNvSpPr/>
            <p:nvPr/>
          </p:nvSpPr>
          <p:spPr>
            <a:xfrm>
              <a:off x="4776138" y="2137050"/>
              <a:ext cx="348275" cy="348300"/>
            </a:xfrm>
            <a:custGeom>
              <a:avLst/>
              <a:gdLst/>
              <a:ahLst/>
              <a:cxnLst/>
              <a:rect l="l" t="t" r="r" b="b"/>
              <a:pathLst>
                <a:path w="13931" h="13932" extrusionOk="0">
                  <a:moveTo>
                    <a:pt x="4926" y="3268"/>
                  </a:moveTo>
                  <a:lnTo>
                    <a:pt x="4926" y="7788"/>
                  </a:lnTo>
                  <a:lnTo>
                    <a:pt x="823" y="7788"/>
                  </a:lnTo>
                  <a:lnTo>
                    <a:pt x="823" y="3268"/>
                  </a:lnTo>
                  <a:close/>
                  <a:moveTo>
                    <a:pt x="13120" y="3268"/>
                  </a:moveTo>
                  <a:lnTo>
                    <a:pt x="13120" y="7788"/>
                  </a:lnTo>
                  <a:lnTo>
                    <a:pt x="9005" y="7788"/>
                  </a:lnTo>
                  <a:lnTo>
                    <a:pt x="9005" y="3268"/>
                  </a:lnTo>
                  <a:close/>
                  <a:moveTo>
                    <a:pt x="4339" y="8600"/>
                  </a:moveTo>
                  <a:lnTo>
                    <a:pt x="3528" y="9411"/>
                  </a:lnTo>
                  <a:lnTo>
                    <a:pt x="2232" y="9411"/>
                  </a:lnTo>
                  <a:lnTo>
                    <a:pt x="1421" y="8600"/>
                  </a:lnTo>
                  <a:close/>
                  <a:moveTo>
                    <a:pt x="12533" y="8600"/>
                  </a:moveTo>
                  <a:lnTo>
                    <a:pt x="11721" y="9411"/>
                  </a:lnTo>
                  <a:lnTo>
                    <a:pt x="10425" y="9411"/>
                  </a:lnTo>
                  <a:lnTo>
                    <a:pt x="9603" y="8600"/>
                  </a:lnTo>
                  <a:close/>
                  <a:moveTo>
                    <a:pt x="3292" y="10233"/>
                  </a:moveTo>
                  <a:lnTo>
                    <a:pt x="3292" y="10639"/>
                  </a:lnTo>
                  <a:cubicBezTo>
                    <a:pt x="3292" y="10868"/>
                    <a:pt x="3111" y="11045"/>
                    <a:pt x="2883" y="11045"/>
                  </a:cubicBezTo>
                  <a:cubicBezTo>
                    <a:pt x="2876" y="11045"/>
                    <a:pt x="2869" y="11045"/>
                    <a:pt x="2862" y="11045"/>
                  </a:cubicBezTo>
                  <a:cubicBezTo>
                    <a:pt x="2649" y="11045"/>
                    <a:pt x="2481" y="10853"/>
                    <a:pt x="2481" y="10628"/>
                  </a:cubicBezTo>
                  <a:lnTo>
                    <a:pt x="2481" y="10233"/>
                  </a:lnTo>
                  <a:close/>
                  <a:moveTo>
                    <a:pt x="11486" y="10233"/>
                  </a:moveTo>
                  <a:lnTo>
                    <a:pt x="11486" y="10639"/>
                  </a:lnTo>
                  <a:cubicBezTo>
                    <a:pt x="11486" y="10868"/>
                    <a:pt x="11304" y="11045"/>
                    <a:pt x="11076" y="11045"/>
                  </a:cubicBezTo>
                  <a:cubicBezTo>
                    <a:pt x="11069" y="11045"/>
                    <a:pt x="11062" y="11045"/>
                    <a:pt x="11056" y="11045"/>
                  </a:cubicBezTo>
                  <a:cubicBezTo>
                    <a:pt x="10831" y="11045"/>
                    <a:pt x="10663" y="10853"/>
                    <a:pt x="10663" y="10628"/>
                  </a:cubicBezTo>
                  <a:lnTo>
                    <a:pt x="10663" y="10233"/>
                  </a:lnTo>
                  <a:close/>
                  <a:moveTo>
                    <a:pt x="4293" y="1"/>
                  </a:moveTo>
                  <a:cubicBezTo>
                    <a:pt x="3292" y="1"/>
                    <a:pt x="2481" y="812"/>
                    <a:pt x="2481" y="1813"/>
                  </a:cubicBezTo>
                  <a:lnTo>
                    <a:pt x="2481" y="2457"/>
                  </a:lnTo>
                  <a:lnTo>
                    <a:pt x="1" y="2457"/>
                  </a:lnTo>
                  <a:lnTo>
                    <a:pt x="1" y="8351"/>
                  </a:lnTo>
                  <a:lnTo>
                    <a:pt x="1634" y="9995"/>
                  </a:lnTo>
                  <a:lnTo>
                    <a:pt x="1634" y="10650"/>
                  </a:lnTo>
                  <a:cubicBezTo>
                    <a:pt x="1634" y="11191"/>
                    <a:pt x="1983" y="11643"/>
                    <a:pt x="2481" y="11810"/>
                  </a:cubicBezTo>
                  <a:lnTo>
                    <a:pt x="2481" y="13931"/>
                  </a:lnTo>
                  <a:lnTo>
                    <a:pt x="3292" y="13931"/>
                  </a:lnTo>
                  <a:lnTo>
                    <a:pt x="3292" y="11810"/>
                  </a:lnTo>
                  <a:cubicBezTo>
                    <a:pt x="3766" y="11643"/>
                    <a:pt x="4115" y="11191"/>
                    <a:pt x="4115" y="10650"/>
                  </a:cubicBezTo>
                  <a:lnTo>
                    <a:pt x="4115" y="9985"/>
                  </a:lnTo>
                  <a:lnTo>
                    <a:pt x="5738" y="8362"/>
                  </a:lnTo>
                  <a:lnTo>
                    <a:pt x="5738" y="2457"/>
                  </a:lnTo>
                  <a:lnTo>
                    <a:pt x="3292" y="2457"/>
                  </a:lnTo>
                  <a:lnTo>
                    <a:pt x="3292" y="1813"/>
                  </a:lnTo>
                  <a:cubicBezTo>
                    <a:pt x="3292" y="1261"/>
                    <a:pt x="3741" y="823"/>
                    <a:pt x="4293" y="823"/>
                  </a:cubicBezTo>
                  <a:lnTo>
                    <a:pt x="6560" y="823"/>
                  </a:lnTo>
                  <a:lnTo>
                    <a:pt x="6560" y="13931"/>
                  </a:lnTo>
                  <a:lnTo>
                    <a:pt x="7404" y="13931"/>
                  </a:lnTo>
                  <a:lnTo>
                    <a:pt x="7404" y="823"/>
                  </a:lnTo>
                  <a:lnTo>
                    <a:pt x="9671" y="823"/>
                  </a:lnTo>
                  <a:cubicBezTo>
                    <a:pt x="10223" y="823"/>
                    <a:pt x="10663" y="1261"/>
                    <a:pt x="10663" y="1813"/>
                  </a:cubicBezTo>
                  <a:lnTo>
                    <a:pt x="10663" y="2457"/>
                  </a:lnTo>
                  <a:lnTo>
                    <a:pt x="8215" y="2457"/>
                  </a:lnTo>
                  <a:lnTo>
                    <a:pt x="8215" y="8351"/>
                  </a:lnTo>
                  <a:lnTo>
                    <a:pt x="9852" y="9995"/>
                  </a:lnTo>
                  <a:lnTo>
                    <a:pt x="9852" y="10650"/>
                  </a:lnTo>
                  <a:cubicBezTo>
                    <a:pt x="9852" y="11191"/>
                    <a:pt x="10190" y="11643"/>
                    <a:pt x="10663" y="11810"/>
                  </a:cubicBezTo>
                  <a:lnTo>
                    <a:pt x="10663" y="13931"/>
                  </a:lnTo>
                  <a:lnTo>
                    <a:pt x="11486" y="13931"/>
                  </a:lnTo>
                  <a:lnTo>
                    <a:pt x="11486" y="11810"/>
                  </a:lnTo>
                  <a:cubicBezTo>
                    <a:pt x="11959" y="11643"/>
                    <a:pt x="12297" y="11191"/>
                    <a:pt x="12297" y="10650"/>
                  </a:cubicBezTo>
                  <a:lnTo>
                    <a:pt x="12297" y="9995"/>
                  </a:lnTo>
                  <a:lnTo>
                    <a:pt x="13931" y="8351"/>
                  </a:lnTo>
                  <a:lnTo>
                    <a:pt x="13931" y="2457"/>
                  </a:lnTo>
                  <a:lnTo>
                    <a:pt x="11486" y="2457"/>
                  </a:lnTo>
                  <a:lnTo>
                    <a:pt x="11486" y="1813"/>
                  </a:lnTo>
                  <a:cubicBezTo>
                    <a:pt x="11486" y="812"/>
                    <a:pt x="10674" y="1"/>
                    <a:pt x="9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6"/>
            <p:cNvSpPr/>
            <p:nvPr/>
          </p:nvSpPr>
          <p:spPr>
            <a:xfrm>
              <a:off x="5022413" y="2239025"/>
              <a:ext cx="61175" cy="71575"/>
            </a:xfrm>
            <a:custGeom>
              <a:avLst/>
              <a:gdLst/>
              <a:ahLst/>
              <a:cxnLst/>
              <a:rect l="l" t="t" r="r" b="b"/>
              <a:pathLst>
                <a:path w="2447" h="2863" extrusionOk="0">
                  <a:moveTo>
                    <a:pt x="1635" y="823"/>
                  </a:moveTo>
                  <a:lnTo>
                    <a:pt x="1635" y="2040"/>
                  </a:lnTo>
                  <a:lnTo>
                    <a:pt x="812" y="2040"/>
                  </a:lnTo>
                  <a:lnTo>
                    <a:pt x="812" y="823"/>
                  </a:lnTo>
                  <a:close/>
                  <a:moveTo>
                    <a:pt x="1" y="1"/>
                  </a:moveTo>
                  <a:lnTo>
                    <a:pt x="1" y="2863"/>
                  </a:lnTo>
                  <a:lnTo>
                    <a:pt x="2446" y="2863"/>
                  </a:lnTo>
                  <a:lnTo>
                    <a:pt x="24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RISK FACTORS</a:t>
            </a:r>
            <a:endParaRPr/>
          </a:p>
        </p:txBody>
      </p:sp>
      <p:sp>
        <p:nvSpPr>
          <p:cNvPr id="652" name="Google Shape;652;p37"/>
          <p:cNvSpPr txBox="1">
            <a:spLocks noGrp="1"/>
          </p:cNvSpPr>
          <p:nvPr>
            <p:ph type="subTitle" idx="1"/>
          </p:nvPr>
        </p:nvSpPr>
        <p:spPr>
          <a:xfrm>
            <a:off x="1024775" y="1838627"/>
            <a:ext cx="2229900" cy="94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Many diseases occur more frequently in certain age brackets and gender</a:t>
            </a:r>
            <a:endParaRPr/>
          </a:p>
        </p:txBody>
      </p:sp>
      <p:sp>
        <p:nvSpPr>
          <p:cNvPr id="653" name="Google Shape;653;p37"/>
          <p:cNvSpPr txBox="1">
            <a:spLocks noGrp="1"/>
          </p:cNvSpPr>
          <p:nvPr>
            <p:ph type="subTitle" idx="2"/>
          </p:nvPr>
        </p:nvSpPr>
        <p:spPr>
          <a:xfrm>
            <a:off x="3635689" y="1838627"/>
            <a:ext cx="2229900" cy="94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 diseases have a hereditary component and can be passed down through father and sons</a:t>
            </a:r>
            <a:endParaRPr/>
          </a:p>
        </p:txBody>
      </p:sp>
      <p:sp>
        <p:nvSpPr>
          <p:cNvPr id="654" name="Google Shape;654;p37"/>
          <p:cNvSpPr txBox="1">
            <a:spLocks noGrp="1"/>
          </p:cNvSpPr>
          <p:nvPr>
            <p:ph type="subTitle" idx="3"/>
          </p:nvPr>
        </p:nvSpPr>
        <p:spPr>
          <a:xfrm>
            <a:off x="1024775" y="3480275"/>
            <a:ext cx="2232600" cy="94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Exposure to certain substances in the environment can increase the risk of developing some diseases</a:t>
            </a:r>
            <a:endParaRPr/>
          </a:p>
        </p:txBody>
      </p:sp>
      <p:sp>
        <p:nvSpPr>
          <p:cNvPr id="655" name="Google Shape;655;p37"/>
          <p:cNvSpPr txBox="1">
            <a:spLocks noGrp="1"/>
          </p:cNvSpPr>
          <p:nvPr>
            <p:ph type="subTitle" idx="4"/>
          </p:nvPr>
        </p:nvSpPr>
        <p:spPr>
          <a:xfrm>
            <a:off x="3637036" y="3480275"/>
            <a:ext cx="2229900" cy="94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personal or family history of certain illnesses can increase the risk of developing</a:t>
            </a:r>
            <a:endParaRPr/>
          </a:p>
          <a:p>
            <a:pPr marL="0" lvl="0" indent="0" algn="l" rtl="0">
              <a:spcBef>
                <a:spcPts val="0"/>
              </a:spcBef>
              <a:spcAft>
                <a:spcPts val="0"/>
              </a:spcAft>
              <a:buNone/>
            </a:pPr>
            <a:r>
              <a:rPr lang="en"/>
              <a:t>related conditions</a:t>
            </a:r>
            <a:endParaRPr/>
          </a:p>
        </p:txBody>
      </p:sp>
      <p:sp>
        <p:nvSpPr>
          <p:cNvPr id="656" name="Google Shape;656;p37"/>
          <p:cNvSpPr txBox="1">
            <a:spLocks noGrp="1"/>
          </p:cNvSpPr>
          <p:nvPr>
            <p:ph type="subTitle" idx="7"/>
          </p:nvPr>
        </p:nvSpPr>
        <p:spPr>
          <a:xfrm>
            <a:off x="1024775" y="1530850"/>
            <a:ext cx="2232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AGE</a:t>
            </a:r>
            <a:endParaRPr/>
          </a:p>
        </p:txBody>
      </p:sp>
      <p:sp>
        <p:nvSpPr>
          <p:cNvPr id="657" name="Google Shape;657;p37"/>
          <p:cNvSpPr txBox="1">
            <a:spLocks noGrp="1"/>
          </p:cNvSpPr>
          <p:nvPr>
            <p:ph type="subTitle" idx="8"/>
          </p:nvPr>
        </p:nvSpPr>
        <p:spPr>
          <a:xfrm>
            <a:off x="3635682" y="1530850"/>
            <a:ext cx="2232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GENETICS</a:t>
            </a:r>
            <a:endParaRPr/>
          </a:p>
        </p:txBody>
      </p:sp>
      <p:sp>
        <p:nvSpPr>
          <p:cNvPr id="658" name="Google Shape;658;p37"/>
          <p:cNvSpPr txBox="1">
            <a:spLocks noGrp="1"/>
          </p:cNvSpPr>
          <p:nvPr>
            <p:ph type="subTitle" idx="9"/>
          </p:nvPr>
        </p:nvSpPr>
        <p:spPr>
          <a:xfrm>
            <a:off x="6246590" y="1530850"/>
            <a:ext cx="2232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LIFESTYLE</a:t>
            </a:r>
            <a:endParaRPr/>
          </a:p>
        </p:txBody>
      </p:sp>
      <p:sp>
        <p:nvSpPr>
          <p:cNvPr id="659" name="Google Shape;659;p37"/>
          <p:cNvSpPr txBox="1">
            <a:spLocks noGrp="1"/>
          </p:cNvSpPr>
          <p:nvPr>
            <p:ph type="subTitle" idx="5"/>
          </p:nvPr>
        </p:nvSpPr>
        <p:spPr>
          <a:xfrm>
            <a:off x="6246597" y="1838627"/>
            <a:ext cx="2229900" cy="94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Certain behaviors can increase the risk of developing</a:t>
            </a:r>
            <a:endParaRPr/>
          </a:p>
          <a:p>
            <a:pPr marL="0" lvl="0" indent="0" algn="l" rtl="0">
              <a:spcBef>
                <a:spcPts val="0"/>
              </a:spcBef>
              <a:spcAft>
                <a:spcPts val="0"/>
              </a:spcAft>
              <a:buNone/>
            </a:pPr>
            <a:r>
              <a:rPr lang="en"/>
              <a:t>certain illnesses</a:t>
            </a:r>
            <a:endParaRPr/>
          </a:p>
        </p:txBody>
      </p:sp>
      <p:sp>
        <p:nvSpPr>
          <p:cNvPr id="660" name="Google Shape;660;p37"/>
          <p:cNvSpPr txBox="1">
            <a:spLocks noGrp="1"/>
          </p:cNvSpPr>
          <p:nvPr>
            <p:ph type="subTitle" idx="6"/>
          </p:nvPr>
        </p:nvSpPr>
        <p:spPr>
          <a:xfrm>
            <a:off x="6246597" y="3480275"/>
            <a:ext cx="2229900" cy="94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 illnesses are more common in one gender than the other</a:t>
            </a:r>
            <a:endParaRPr/>
          </a:p>
        </p:txBody>
      </p:sp>
      <p:sp>
        <p:nvSpPr>
          <p:cNvPr id="661" name="Google Shape;661;p37"/>
          <p:cNvSpPr txBox="1">
            <a:spLocks noGrp="1"/>
          </p:cNvSpPr>
          <p:nvPr>
            <p:ph type="subTitle" idx="13"/>
          </p:nvPr>
        </p:nvSpPr>
        <p:spPr>
          <a:xfrm>
            <a:off x="1024775" y="3169277"/>
            <a:ext cx="2232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ENVIRONMENT</a:t>
            </a:r>
            <a:endParaRPr/>
          </a:p>
        </p:txBody>
      </p:sp>
      <p:sp>
        <p:nvSpPr>
          <p:cNvPr id="662" name="Google Shape;662;p37"/>
          <p:cNvSpPr txBox="1">
            <a:spLocks noGrp="1"/>
          </p:cNvSpPr>
          <p:nvPr>
            <p:ph type="subTitle" idx="14"/>
          </p:nvPr>
        </p:nvSpPr>
        <p:spPr>
          <a:xfrm>
            <a:off x="3635686" y="3169277"/>
            <a:ext cx="2232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MEDICAL HISTORY</a:t>
            </a:r>
            <a:endParaRPr/>
          </a:p>
        </p:txBody>
      </p:sp>
      <p:sp>
        <p:nvSpPr>
          <p:cNvPr id="663" name="Google Shape;663;p37"/>
          <p:cNvSpPr txBox="1">
            <a:spLocks noGrp="1"/>
          </p:cNvSpPr>
          <p:nvPr>
            <p:ph type="subTitle" idx="15"/>
          </p:nvPr>
        </p:nvSpPr>
        <p:spPr>
          <a:xfrm>
            <a:off x="6246590" y="3169277"/>
            <a:ext cx="2232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GENDER</a:t>
            </a:r>
            <a:endParaRPr/>
          </a:p>
        </p:txBody>
      </p:sp>
      <p:grpSp>
        <p:nvGrpSpPr>
          <p:cNvPr id="664" name="Google Shape;664;p37"/>
          <p:cNvGrpSpPr/>
          <p:nvPr/>
        </p:nvGrpSpPr>
        <p:grpSpPr>
          <a:xfrm>
            <a:off x="1086875" y="2769538"/>
            <a:ext cx="348275" cy="347400"/>
            <a:chOff x="1001338" y="3802275"/>
            <a:chExt cx="348275" cy="347400"/>
          </a:xfrm>
        </p:grpSpPr>
        <p:sp>
          <p:nvSpPr>
            <p:cNvPr id="665" name="Google Shape;665;p37"/>
            <p:cNvSpPr/>
            <p:nvPr/>
          </p:nvSpPr>
          <p:spPr>
            <a:xfrm>
              <a:off x="1001338" y="3802275"/>
              <a:ext cx="348275" cy="347400"/>
            </a:xfrm>
            <a:custGeom>
              <a:avLst/>
              <a:gdLst/>
              <a:ahLst/>
              <a:cxnLst/>
              <a:rect l="l" t="t" r="r" b="b"/>
              <a:pathLst>
                <a:path w="13931" h="13896" extrusionOk="0">
                  <a:moveTo>
                    <a:pt x="4915" y="1136"/>
                  </a:moveTo>
                  <a:cubicBezTo>
                    <a:pt x="6278" y="2502"/>
                    <a:pt x="9005" y="5578"/>
                    <a:pt x="9005" y="7336"/>
                  </a:cubicBezTo>
                  <a:cubicBezTo>
                    <a:pt x="9005" y="9603"/>
                    <a:pt x="7168" y="11440"/>
                    <a:pt x="4915" y="11440"/>
                  </a:cubicBezTo>
                  <a:cubicBezTo>
                    <a:pt x="2659" y="11440"/>
                    <a:pt x="822" y="9603"/>
                    <a:pt x="822" y="7336"/>
                  </a:cubicBezTo>
                  <a:cubicBezTo>
                    <a:pt x="822" y="5578"/>
                    <a:pt x="3552" y="2502"/>
                    <a:pt x="4915" y="1136"/>
                  </a:cubicBezTo>
                  <a:close/>
                  <a:moveTo>
                    <a:pt x="9343" y="3606"/>
                  </a:moveTo>
                  <a:cubicBezTo>
                    <a:pt x="10606" y="4869"/>
                    <a:pt x="13108" y="7685"/>
                    <a:pt x="13108" y="9308"/>
                  </a:cubicBezTo>
                  <a:cubicBezTo>
                    <a:pt x="13108" y="11383"/>
                    <a:pt x="11418" y="13073"/>
                    <a:pt x="9343" y="13073"/>
                  </a:cubicBezTo>
                  <a:cubicBezTo>
                    <a:pt x="8318" y="13073"/>
                    <a:pt x="7349" y="12657"/>
                    <a:pt x="6649" y="11945"/>
                  </a:cubicBezTo>
                  <a:cubicBezTo>
                    <a:pt x="8510" y="11237"/>
                    <a:pt x="9827" y="9443"/>
                    <a:pt x="9827" y="7336"/>
                  </a:cubicBezTo>
                  <a:cubicBezTo>
                    <a:pt x="9827" y="6536"/>
                    <a:pt x="9435" y="5532"/>
                    <a:pt x="8645" y="4328"/>
                  </a:cubicBezTo>
                  <a:cubicBezTo>
                    <a:pt x="8926" y="4023"/>
                    <a:pt x="9164" y="3774"/>
                    <a:pt x="9343" y="3606"/>
                  </a:cubicBezTo>
                  <a:close/>
                  <a:moveTo>
                    <a:pt x="4915" y="0"/>
                  </a:moveTo>
                  <a:cubicBezTo>
                    <a:pt x="4915" y="11"/>
                    <a:pt x="0" y="4542"/>
                    <a:pt x="0" y="7336"/>
                  </a:cubicBezTo>
                  <a:cubicBezTo>
                    <a:pt x="0" y="10052"/>
                    <a:pt x="2210" y="12262"/>
                    <a:pt x="4915" y="12262"/>
                  </a:cubicBezTo>
                  <a:cubicBezTo>
                    <a:pt x="5207" y="12262"/>
                    <a:pt x="5488" y="12227"/>
                    <a:pt x="5759" y="12183"/>
                  </a:cubicBezTo>
                  <a:cubicBezTo>
                    <a:pt x="6627" y="13265"/>
                    <a:pt x="7947" y="13896"/>
                    <a:pt x="9343" y="13896"/>
                  </a:cubicBezTo>
                  <a:cubicBezTo>
                    <a:pt x="11869" y="13896"/>
                    <a:pt x="13930" y="11834"/>
                    <a:pt x="13930" y="9308"/>
                  </a:cubicBezTo>
                  <a:cubicBezTo>
                    <a:pt x="13930" y="7168"/>
                    <a:pt x="10887" y="3944"/>
                    <a:pt x="9343" y="2467"/>
                  </a:cubicBezTo>
                  <a:cubicBezTo>
                    <a:pt x="9062" y="2727"/>
                    <a:pt x="8745" y="3019"/>
                    <a:pt x="8161" y="3639"/>
                  </a:cubicBezTo>
                  <a:cubicBezTo>
                    <a:pt x="6741" y="1691"/>
                    <a:pt x="4915" y="11"/>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1052588" y="3914125"/>
              <a:ext cx="143175" cy="143450"/>
            </a:xfrm>
            <a:custGeom>
              <a:avLst/>
              <a:gdLst/>
              <a:ahLst/>
              <a:cxnLst/>
              <a:rect l="l" t="t" r="r" b="b"/>
              <a:pathLst>
                <a:path w="5727" h="5738" extrusionOk="0">
                  <a:moveTo>
                    <a:pt x="2865" y="823"/>
                  </a:moveTo>
                  <a:cubicBezTo>
                    <a:pt x="3990" y="823"/>
                    <a:pt x="4915" y="1734"/>
                    <a:pt x="4915" y="2862"/>
                  </a:cubicBezTo>
                  <a:cubicBezTo>
                    <a:pt x="4915" y="4001"/>
                    <a:pt x="3990" y="4913"/>
                    <a:pt x="2865" y="4913"/>
                  </a:cubicBezTo>
                  <a:cubicBezTo>
                    <a:pt x="1737" y="4913"/>
                    <a:pt x="812" y="4001"/>
                    <a:pt x="812" y="2862"/>
                  </a:cubicBezTo>
                  <a:cubicBezTo>
                    <a:pt x="812" y="1734"/>
                    <a:pt x="1737" y="823"/>
                    <a:pt x="2865" y="823"/>
                  </a:cubicBezTo>
                  <a:close/>
                  <a:moveTo>
                    <a:pt x="2865" y="0"/>
                  </a:moveTo>
                  <a:cubicBezTo>
                    <a:pt x="1285" y="0"/>
                    <a:pt x="0" y="1285"/>
                    <a:pt x="0" y="2862"/>
                  </a:cubicBezTo>
                  <a:cubicBezTo>
                    <a:pt x="0" y="4453"/>
                    <a:pt x="1285" y="5738"/>
                    <a:pt x="2865" y="5738"/>
                  </a:cubicBezTo>
                  <a:cubicBezTo>
                    <a:pt x="4442" y="5738"/>
                    <a:pt x="5727" y="4453"/>
                    <a:pt x="5727" y="2862"/>
                  </a:cubicBezTo>
                  <a:cubicBezTo>
                    <a:pt x="5727" y="1285"/>
                    <a:pt x="4442" y="0"/>
                    <a:pt x="2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1093488" y="3955225"/>
              <a:ext cx="61175" cy="61175"/>
            </a:xfrm>
            <a:custGeom>
              <a:avLst/>
              <a:gdLst/>
              <a:ahLst/>
              <a:cxnLst/>
              <a:rect l="l" t="t" r="r" b="b"/>
              <a:pathLst>
                <a:path w="2447" h="2447" extrusionOk="0">
                  <a:moveTo>
                    <a:pt x="812" y="1"/>
                  </a:moveTo>
                  <a:lnTo>
                    <a:pt x="812" y="823"/>
                  </a:lnTo>
                  <a:lnTo>
                    <a:pt x="1" y="823"/>
                  </a:lnTo>
                  <a:lnTo>
                    <a:pt x="1" y="1635"/>
                  </a:lnTo>
                  <a:lnTo>
                    <a:pt x="812" y="1635"/>
                  </a:lnTo>
                  <a:lnTo>
                    <a:pt x="812" y="2446"/>
                  </a:lnTo>
                  <a:lnTo>
                    <a:pt x="1635" y="2446"/>
                  </a:lnTo>
                  <a:lnTo>
                    <a:pt x="1635" y="1635"/>
                  </a:lnTo>
                  <a:lnTo>
                    <a:pt x="2446" y="1635"/>
                  </a:lnTo>
                  <a:lnTo>
                    <a:pt x="2446" y="823"/>
                  </a:lnTo>
                  <a:lnTo>
                    <a:pt x="1635" y="823"/>
                  </a:lnTo>
                  <a:lnTo>
                    <a:pt x="1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37"/>
          <p:cNvGrpSpPr/>
          <p:nvPr/>
        </p:nvGrpSpPr>
        <p:grpSpPr>
          <a:xfrm>
            <a:off x="6372838" y="2769088"/>
            <a:ext cx="286275" cy="348300"/>
            <a:chOff x="7856113" y="3801925"/>
            <a:chExt cx="286275" cy="348300"/>
          </a:xfrm>
        </p:grpSpPr>
        <p:sp>
          <p:nvSpPr>
            <p:cNvPr id="669" name="Google Shape;669;p37"/>
            <p:cNvSpPr/>
            <p:nvPr/>
          </p:nvSpPr>
          <p:spPr>
            <a:xfrm>
              <a:off x="7856113" y="3801925"/>
              <a:ext cx="286275" cy="348300"/>
            </a:xfrm>
            <a:custGeom>
              <a:avLst/>
              <a:gdLst/>
              <a:ahLst/>
              <a:cxnLst/>
              <a:rect l="l" t="t" r="r" b="b"/>
              <a:pathLst>
                <a:path w="11451" h="13932" extrusionOk="0">
                  <a:moveTo>
                    <a:pt x="9006" y="812"/>
                  </a:moveTo>
                  <a:lnTo>
                    <a:pt x="9006" y="11475"/>
                  </a:lnTo>
                  <a:lnTo>
                    <a:pt x="812" y="11475"/>
                  </a:lnTo>
                  <a:lnTo>
                    <a:pt x="812" y="812"/>
                  </a:lnTo>
                  <a:close/>
                  <a:moveTo>
                    <a:pt x="10639" y="2043"/>
                  </a:moveTo>
                  <a:lnTo>
                    <a:pt x="10639" y="13109"/>
                  </a:lnTo>
                  <a:lnTo>
                    <a:pt x="2040" y="13109"/>
                  </a:lnTo>
                  <a:lnTo>
                    <a:pt x="2040" y="12297"/>
                  </a:lnTo>
                  <a:lnTo>
                    <a:pt x="9817" y="12297"/>
                  </a:lnTo>
                  <a:lnTo>
                    <a:pt x="9817" y="2043"/>
                  </a:lnTo>
                  <a:close/>
                  <a:moveTo>
                    <a:pt x="1" y="1"/>
                  </a:moveTo>
                  <a:lnTo>
                    <a:pt x="1" y="12297"/>
                  </a:lnTo>
                  <a:lnTo>
                    <a:pt x="1229" y="12297"/>
                  </a:lnTo>
                  <a:lnTo>
                    <a:pt x="1229" y="13931"/>
                  </a:lnTo>
                  <a:lnTo>
                    <a:pt x="11451" y="13931"/>
                  </a:lnTo>
                  <a:lnTo>
                    <a:pt x="11451" y="1218"/>
                  </a:lnTo>
                  <a:lnTo>
                    <a:pt x="9817" y="1218"/>
                  </a:lnTo>
                  <a:lnTo>
                    <a:pt x="98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7937813" y="3842850"/>
              <a:ext cx="82050" cy="102550"/>
            </a:xfrm>
            <a:custGeom>
              <a:avLst/>
              <a:gdLst/>
              <a:ahLst/>
              <a:cxnLst/>
              <a:rect l="l" t="t" r="r" b="b"/>
              <a:pathLst>
                <a:path w="3282" h="4102" extrusionOk="0">
                  <a:moveTo>
                    <a:pt x="1634" y="1172"/>
                  </a:moveTo>
                  <a:cubicBezTo>
                    <a:pt x="2075" y="1656"/>
                    <a:pt x="2456" y="2208"/>
                    <a:pt x="2456" y="2456"/>
                  </a:cubicBezTo>
                  <a:cubicBezTo>
                    <a:pt x="2456" y="2908"/>
                    <a:pt x="2086" y="3279"/>
                    <a:pt x="1634" y="3279"/>
                  </a:cubicBezTo>
                  <a:cubicBezTo>
                    <a:pt x="1185" y="3279"/>
                    <a:pt x="823" y="2908"/>
                    <a:pt x="823" y="2456"/>
                  </a:cubicBezTo>
                  <a:cubicBezTo>
                    <a:pt x="823" y="2208"/>
                    <a:pt x="1207" y="1656"/>
                    <a:pt x="1634" y="1172"/>
                  </a:cubicBezTo>
                  <a:close/>
                  <a:moveTo>
                    <a:pt x="1634" y="0"/>
                  </a:moveTo>
                  <a:cubicBezTo>
                    <a:pt x="1602" y="54"/>
                    <a:pt x="0" y="1475"/>
                    <a:pt x="0" y="2456"/>
                  </a:cubicBezTo>
                  <a:cubicBezTo>
                    <a:pt x="0" y="3357"/>
                    <a:pt x="733" y="4101"/>
                    <a:pt x="1634" y="4101"/>
                  </a:cubicBezTo>
                  <a:cubicBezTo>
                    <a:pt x="2548" y="4101"/>
                    <a:pt x="3281" y="3357"/>
                    <a:pt x="3281" y="2456"/>
                  </a:cubicBezTo>
                  <a:cubicBezTo>
                    <a:pt x="3281" y="1645"/>
                    <a:pt x="2210" y="563"/>
                    <a:pt x="1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7907113" y="3965925"/>
              <a:ext cx="143450" cy="20300"/>
            </a:xfrm>
            <a:custGeom>
              <a:avLst/>
              <a:gdLst/>
              <a:ahLst/>
              <a:cxnLst/>
              <a:rect l="l" t="t" r="r" b="b"/>
              <a:pathLst>
                <a:path w="5738" h="812" extrusionOk="0">
                  <a:moveTo>
                    <a:pt x="0" y="0"/>
                  </a:moveTo>
                  <a:lnTo>
                    <a:pt x="0" y="812"/>
                  </a:lnTo>
                  <a:lnTo>
                    <a:pt x="5738" y="812"/>
                  </a:lnTo>
                  <a:lnTo>
                    <a:pt x="5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7907113" y="4006500"/>
              <a:ext cx="143450" cy="20650"/>
            </a:xfrm>
            <a:custGeom>
              <a:avLst/>
              <a:gdLst/>
              <a:ahLst/>
              <a:cxnLst/>
              <a:rect l="l" t="t" r="r" b="b"/>
              <a:pathLst>
                <a:path w="5738" h="826" extrusionOk="0">
                  <a:moveTo>
                    <a:pt x="0" y="0"/>
                  </a:moveTo>
                  <a:lnTo>
                    <a:pt x="0" y="825"/>
                  </a:lnTo>
                  <a:lnTo>
                    <a:pt x="5738" y="825"/>
                  </a:lnTo>
                  <a:lnTo>
                    <a:pt x="5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7907113" y="4047400"/>
              <a:ext cx="143450" cy="20600"/>
            </a:xfrm>
            <a:custGeom>
              <a:avLst/>
              <a:gdLst/>
              <a:ahLst/>
              <a:cxnLst/>
              <a:rect l="l" t="t" r="r" b="b"/>
              <a:pathLst>
                <a:path w="5738" h="824" extrusionOk="0">
                  <a:moveTo>
                    <a:pt x="0" y="1"/>
                  </a:moveTo>
                  <a:lnTo>
                    <a:pt x="0" y="823"/>
                  </a:lnTo>
                  <a:lnTo>
                    <a:pt x="5738" y="823"/>
                  </a:lnTo>
                  <a:lnTo>
                    <a:pt x="5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37"/>
          <p:cNvGrpSpPr/>
          <p:nvPr/>
        </p:nvGrpSpPr>
        <p:grpSpPr>
          <a:xfrm>
            <a:off x="3718369" y="1114500"/>
            <a:ext cx="319275" cy="348300"/>
            <a:chOff x="7055588" y="3801925"/>
            <a:chExt cx="319275" cy="348300"/>
          </a:xfrm>
        </p:grpSpPr>
        <p:sp>
          <p:nvSpPr>
            <p:cNvPr id="675" name="Google Shape;675;p37"/>
            <p:cNvSpPr/>
            <p:nvPr/>
          </p:nvSpPr>
          <p:spPr>
            <a:xfrm>
              <a:off x="7055588" y="3801925"/>
              <a:ext cx="319275" cy="348300"/>
            </a:xfrm>
            <a:custGeom>
              <a:avLst/>
              <a:gdLst/>
              <a:ahLst/>
              <a:cxnLst/>
              <a:rect l="l" t="t" r="r" b="b"/>
              <a:pathLst>
                <a:path w="12771" h="13932" extrusionOk="0">
                  <a:moveTo>
                    <a:pt x="8015" y="812"/>
                  </a:moveTo>
                  <a:cubicBezTo>
                    <a:pt x="8240" y="812"/>
                    <a:pt x="8432" y="983"/>
                    <a:pt x="8443" y="1207"/>
                  </a:cubicBezTo>
                  <a:cubicBezTo>
                    <a:pt x="8454" y="1435"/>
                    <a:pt x="8262" y="1637"/>
                    <a:pt x="8026" y="1637"/>
                  </a:cubicBezTo>
                  <a:lnTo>
                    <a:pt x="4770" y="1637"/>
                  </a:lnTo>
                  <a:cubicBezTo>
                    <a:pt x="4531" y="1637"/>
                    <a:pt x="4353" y="1435"/>
                    <a:pt x="4364" y="1207"/>
                  </a:cubicBezTo>
                  <a:cubicBezTo>
                    <a:pt x="4375" y="983"/>
                    <a:pt x="4556" y="812"/>
                    <a:pt x="4780" y="812"/>
                  </a:cubicBezTo>
                  <a:close/>
                  <a:moveTo>
                    <a:pt x="7204" y="2449"/>
                  </a:moveTo>
                  <a:lnTo>
                    <a:pt x="7204" y="6685"/>
                  </a:lnTo>
                  <a:lnTo>
                    <a:pt x="10044" y="10226"/>
                  </a:lnTo>
                  <a:lnTo>
                    <a:pt x="7948" y="10226"/>
                  </a:lnTo>
                  <a:cubicBezTo>
                    <a:pt x="7642" y="9300"/>
                    <a:pt x="6414" y="8016"/>
                    <a:pt x="6382" y="7980"/>
                  </a:cubicBezTo>
                  <a:cubicBezTo>
                    <a:pt x="6357" y="8016"/>
                    <a:pt x="5129" y="9290"/>
                    <a:pt x="4826" y="10226"/>
                  </a:cubicBezTo>
                  <a:lnTo>
                    <a:pt x="2716" y="10226"/>
                  </a:lnTo>
                  <a:lnTo>
                    <a:pt x="5570" y="6685"/>
                  </a:lnTo>
                  <a:lnTo>
                    <a:pt x="5570" y="5716"/>
                  </a:lnTo>
                  <a:lnTo>
                    <a:pt x="6382" y="5716"/>
                  </a:lnTo>
                  <a:lnTo>
                    <a:pt x="6382" y="4894"/>
                  </a:lnTo>
                  <a:lnTo>
                    <a:pt x="5570" y="4894"/>
                  </a:lnTo>
                  <a:lnTo>
                    <a:pt x="5570" y="4083"/>
                  </a:lnTo>
                  <a:lnTo>
                    <a:pt x="6382" y="4083"/>
                  </a:lnTo>
                  <a:lnTo>
                    <a:pt x="6382" y="3260"/>
                  </a:lnTo>
                  <a:lnTo>
                    <a:pt x="5570" y="3260"/>
                  </a:lnTo>
                  <a:lnTo>
                    <a:pt x="5570" y="2449"/>
                  </a:lnTo>
                  <a:close/>
                  <a:moveTo>
                    <a:pt x="6403" y="9233"/>
                  </a:moveTo>
                  <a:cubicBezTo>
                    <a:pt x="6831" y="9774"/>
                    <a:pt x="7215" y="10393"/>
                    <a:pt x="7215" y="10642"/>
                  </a:cubicBezTo>
                  <a:cubicBezTo>
                    <a:pt x="7215" y="11091"/>
                    <a:pt x="6855" y="11464"/>
                    <a:pt x="6403" y="11464"/>
                  </a:cubicBezTo>
                  <a:cubicBezTo>
                    <a:pt x="5952" y="11464"/>
                    <a:pt x="5581" y="11091"/>
                    <a:pt x="5581" y="10642"/>
                  </a:cubicBezTo>
                  <a:cubicBezTo>
                    <a:pt x="5581" y="10382"/>
                    <a:pt x="5962" y="9774"/>
                    <a:pt x="6403" y="9233"/>
                  </a:cubicBezTo>
                  <a:close/>
                  <a:moveTo>
                    <a:pt x="10720" y="11048"/>
                  </a:moveTo>
                  <a:lnTo>
                    <a:pt x="11283" y="11746"/>
                  </a:lnTo>
                  <a:cubicBezTo>
                    <a:pt x="11724" y="12287"/>
                    <a:pt x="11340" y="13087"/>
                    <a:pt x="10642" y="13087"/>
                  </a:cubicBezTo>
                  <a:lnTo>
                    <a:pt x="2154" y="13087"/>
                  </a:lnTo>
                  <a:cubicBezTo>
                    <a:pt x="1467" y="13087"/>
                    <a:pt x="1083" y="12287"/>
                    <a:pt x="1513" y="11746"/>
                  </a:cubicBezTo>
                  <a:lnTo>
                    <a:pt x="2075" y="11048"/>
                  </a:lnTo>
                  <a:lnTo>
                    <a:pt x="4813" y="11048"/>
                  </a:lnTo>
                  <a:cubicBezTo>
                    <a:pt x="5028" y="11859"/>
                    <a:pt x="5716" y="12265"/>
                    <a:pt x="6402" y="12265"/>
                  </a:cubicBezTo>
                  <a:cubicBezTo>
                    <a:pt x="7088" y="12265"/>
                    <a:pt x="7772" y="11859"/>
                    <a:pt x="7980" y="11048"/>
                  </a:cubicBezTo>
                  <a:close/>
                  <a:moveTo>
                    <a:pt x="4780" y="1"/>
                  </a:moveTo>
                  <a:cubicBezTo>
                    <a:pt x="4137" y="1"/>
                    <a:pt x="3563" y="520"/>
                    <a:pt x="3528" y="1164"/>
                  </a:cubicBezTo>
                  <a:cubicBezTo>
                    <a:pt x="3495" y="1873"/>
                    <a:pt x="4058" y="2460"/>
                    <a:pt x="4759" y="2460"/>
                  </a:cubicBezTo>
                  <a:lnTo>
                    <a:pt x="4759" y="6414"/>
                  </a:lnTo>
                  <a:lnTo>
                    <a:pt x="869" y="11251"/>
                  </a:lnTo>
                  <a:cubicBezTo>
                    <a:pt x="1" y="12322"/>
                    <a:pt x="769" y="13931"/>
                    <a:pt x="2143" y="13931"/>
                  </a:cubicBezTo>
                  <a:lnTo>
                    <a:pt x="10628" y="13931"/>
                  </a:lnTo>
                  <a:cubicBezTo>
                    <a:pt x="12005" y="13931"/>
                    <a:pt x="12771" y="12322"/>
                    <a:pt x="11902" y="11251"/>
                  </a:cubicBezTo>
                  <a:lnTo>
                    <a:pt x="8015" y="6414"/>
                  </a:lnTo>
                  <a:lnTo>
                    <a:pt x="8015" y="2460"/>
                  </a:lnTo>
                  <a:cubicBezTo>
                    <a:pt x="8713" y="2460"/>
                    <a:pt x="9276" y="1873"/>
                    <a:pt x="9243" y="1164"/>
                  </a:cubicBezTo>
                  <a:cubicBezTo>
                    <a:pt x="9208" y="520"/>
                    <a:pt x="8635" y="1"/>
                    <a:pt x="7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7297338" y="3873550"/>
              <a:ext cx="61500" cy="61425"/>
            </a:xfrm>
            <a:custGeom>
              <a:avLst/>
              <a:gdLst/>
              <a:ahLst/>
              <a:cxnLst/>
              <a:rect l="l" t="t" r="r" b="b"/>
              <a:pathLst>
                <a:path w="2460" h="2457" extrusionOk="0">
                  <a:moveTo>
                    <a:pt x="1229" y="812"/>
                  </a:moveTo>
                  <a:cubicBezTo>
                    <a:pt x="1456" y="812"/>
                    <a:pt x="1648" y="1004"/>
                    <a:pt x="1648" y="1228"/>
                  </a:cubicBezTo>
                  <a:cubicBezTo>
                    <a:pt x="1648" y="1453"/>
                    <a:pt x="1456" y="1634"/>
                    <a:pt x="1229" y="1634"/>
                  </a:cubicBezTo>
                  <a:cubicBezTo>
                    <a:pt x="1004" y="1634"/>
                    <a:pt x="823" y="1453"/>
                    <a:pt x="823" y="1228"/>
                  </a:cubicBezTo>
                  <a:cubicBezTo>
                    <a:pt x="823" y="1004"/>
                    <a:pt x="1004" y="812"/>
                    <a:pt x="1229" y="812"/>
                  </a:cubicBezTo>
                  <a:close/>
                  <a:moveTo>
                    <a:pt x="1229" y="0"/>
                  </a:moveTo>
                  <a:cubicBezTo>
                    <a:pt x="553" y="0"/>
                    <a:pt x="1" y="541"/>
                    <a:pt x="1" y="1228"/>
                  </a:cubicBezTo>
                  <a:cubicBezTo>
                    <a:pt x="1" y="1905"/>
                    <a:pt x="553" y="2456"/>
                    <a:pt x="1229" y="2456"/>
                  </a:cubicBezTo>
                  <a:cubicBezTo>
                    <a:pt x="1919" y="2456"/>
                    <a:pt x="2460" y="1905"/>
                    <a:pt x="2460" y="1228"/>
                  </a:cubicBezTo>
                  <a:cubicBezTo>
                    <a:pt x="2460" y="541"/>
                    <a:pt x="1919"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7072238" y="3924525"/>
              <a:ext cx="61425" cy="61425"/>
            </a:xfrm>
            <a:custGeom>
              <a:avLst/>
              <a:gdLst/>
              <a:ahLst/>
              <a:cxnLst/>
              <a:rect l="l" t="t" r="r" b="b"/>
              <a:pathLst>
                <a:path w="2457" h="2457" extrusionOk="0">
                  <a:moveTo>
                    <a:pt x="1228" y="823"/>
                  </a:moveTo>
                  <a:cubicBezTo>
                    <a:pt x="1455" y="823"/>
                    <a:pt x="1634" y="1004"/>
                    <a:pt x="1634" y="1229"/>
                  </a:cubicBezTo>
                  <a:cubicBezTo>
                    <a:pt x="1634" y="1453"/>
                    <a:pt x="1455" y="1646"/>
                    <a:pt x="1228" y="1646"/>
                  </a:cubicBezTo>
                  <a:cubicBezTo>
                    <a:pt x="1004" y="1646"/>
                    <a:pt x="812" y="1453"/>
                    <a:pt x="812" y="1229"/>
                  </a:cubicBezTo>
                  <a:cubicBezTo>
                    <a:pt x="812" y="1004"/>
                    <a:pt x="1004" y="823"/>
                    <a:pt x="1228" y="823"/>
                  </a:cubicBezTo>
                  <a:close/>
                  <a:moveTo>
                    <a:pt x="1228" y="1"/>
                  </a:moveTo>
                  <a:cubicBezTo>
                    <a:pt x="552" y="1"/>
                    <a:pt x="0" y="553"/>
                    <a:pt x="0" y="1229"/>
                  </a:cubicBezTo>
                  <a:cubicBezTo>
                    <a:pt x="0" y="1905"/>
                    <a:pt x="552" y="2457"/>
                    <a:pt x="1228" y="2457"/>
                  </a:cubicBezTo>
                  <a:cubicBezTo>
                    <a:pt x="1904" y="2457"/>
                    <a:pt x="2456" y="1905"/>
                    <a:pt x="2456" y="1229"/>
                  </a:cubicBezTo>
                  <a:cubicBezTo>
                    <a:pt x="2456" y="553"/>
                    <a:pt x="1904" y="1"/>
                    <a:pt x="1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 name="Google Shape;678;p37"/>
          <p:cNvSpPr/>
          <p:nvPr/>
        </p:nvSpPr>
        <p:spPr>
          <a:xfrm>
            <a:off x="6341838" y="1114500"/>
            <a:ext cx="348275" cy="348300"/>
          </a:xfrm>
          <a:custGeom>
            <a:avLst/>
            <a:gdLst/>
            <a:ahLst/>
            <a:cxnLst/>
            <a:rect l="l" t="t" r="r" b="b"/>
            <a:pathLst>
              <a:path w="13931" h="13932" extrusionOk="0">
                <a:moveTo>
                  <a:pt x="5738" y="812"/>
                </a:moveTo>
                <a:lnTo>
                  <a:pt x="5738" y="1637"/>
                </a:lnTo>
                <a:lnTo>
                  <a:pt x="2481" y="1637"/>
                </a:lnTo>
                <a:lnTo>
                  <a:pt x="2481" y="812"/>
                </a:lnTo>
                <a:close/>
                <a:moveTo>
                  <a:pt x="11486" y="812"/>
                </a:moveTo>
                <a:lnTo>
                  <a:pt x="11486" y="1637"/>
                </a:lnTo>
                <a:lnTo>
                  <a:pt x="8215" y="1637"/>
                </a:lnTo>
                <a:lnTo>
                  <a:pt x="8215" y="812"/>
                </a:lnTo>
                <a:close/>
                <a:moveTo>
                  <a:pt x="4926" y="2449"/>
                </a:moveTo>
                <a:lnTo>
                  <a:pt x="4926" y="3260"/>
                </a:lnTo>
                <a:lnTo>
                  <a:pt x="3292" y="3260"/>
                </a:lnTo>
                <a:lnTo>
                  <a:pt x="3292" y="2449"/>
                </a:lnTo>
                <a:close/>
                <a:moveTo>
                  <a:pt x="10663" y="2449"/>
                </a:moveTo>
                <a:lnTo>
                  <a:pt x="10663" y="3260"/>
                </a:lnTo>
                <a:lnTo>
                  <a:pt x="9027" y="3260"/>
                </a:lnTo>
                <a:lnTo>
                  <a:pt x="9027" y="2449"/>
                </a:lnTo>
                <a:close/>
                <a:moveTo>
                  <a:pt x="4926" y="4104"/>
                </a:moveTo>
                <a:lnTo>
                  <a:pt x="4926" y="4927"/>
                </a:lnTo>
                <a:lnTo>
                  <a:pt x="3292" y="4927"/>
                </a:lnTo>
                <a:lnTo>
                  <a:pt x="3292" y="4104"/>
                </a:lnTo>
                <a:close/>
                <a:moveTo>
                  <a:pt x="10663" y="4104"/>
                </a:moveTo>
                <a:lnTo>
                  <a:pt x="10663" y="4927"/>
                </a:lnTo>
                <a:lnTo>
                  <a:pt x="9027" y="4927"/>
                </a:lnTo>
                <a:lnTo>
                  <a:pt x="9027" y="4104"/>
                </a:lnTo>
                <a:close/>
                <a:moveTo>
                  <a:pt x="12297" y="5738"/>
                </a:moveTo>
                <a:lnTo>
                  <a:pt x="12297" y="6560"/>
                </a:lnTo>
                <a:lnTo>
                  <a:pt x="1634" y="6560"/>
                </a:lnTo>
                <a:lnTo>
                  <a:pt x="1634" y="5738"/>
                </a:lnTo>
                <a:close/>
                <a:moveTo>
                  <a:pt x="4926" y="7372"/>
                </a:moveTo>
                <a:lnTo>
                  <a:pt x="4926" y="8995"/>
                </a:lnTo>
                <a:cubicBezTo>
                  <a:pt x="4926" y="9436"/>
                  <a:pt x="4577" y="9820"/>
                  <a:pt x="4136" y="9831"/>
                </a:cubicBezTo>
                <a:cubicBezTo>
                  <a:pt x="4130" y="9831"/>
                  <a:pt x="4123" y="9831"/>
                  <a:pt x="4117" y="9831"/>
                </a:cubicBezTo>
                <a:cubicBezTo>
                  <a:pt x="3663" y="9831"/>
                  <a:pt x="3292" y="9462"/>
                  <a:pt x="3292" y="9008"/>
                </a:cubicBezTo>
                <a:lnTo>
                  <a:pt x="3292" y="7372"/>
                </a:lnTo>
                <a:close/>
                <a:moveTo>
                  <a:pt x="10663" y="7372"/>
                </a:moveTo>
                <a:lnTo>
                  <a:pt x="10663" y="8995"/>
                </a:lnTo>
                <a:cubicBezTo>
                  <a:pt x="10663" y="9436"/>
                  <a:pt x="10312" y="9820"/>
                  <a:pt x="9874" y="9831"/>
                </a:cubicBezTo>
                <a:cubicBezTo>
                  <a:pt x="9867" y="9831"/>
                  <a:pt x="9860" y="9831"/>
                  <a:pt x="9854" y="9831"/>
                </a:cubicBezTo>
                <a:cubicBezTo>
                  <a:pt x="9400" y="9831"/>
                  <a:pt x="9027" y="9462"/>
                  <a:pt x="9027" y="9008"/>
                </a:cubicBezTo>
                <a:lnTo>
                  <a:pt x="9027" y="7372"/>
                </a:lnTo>
                <a:close/>
                <a:moveTo>
                  <a:pt x="12297" y="7372"/>
                </a:moveTo>
                <a:lnTo>
                  <a:pt x="12297" y="11475"/>
                </a:lnTo>
                <a:lnTo>
                  <a:pt x="1634" y="11475"/>
                </a:lnTo>
                <a:lnTo>
                  <a:pt x="1634" y="7372"/>
                </a:lnTo>
                <a:lnTo>
                  <a:pt x="2481" y="7372"/>
                </a:lnTo>
                <a:lnTo>
                  <a:pt x="2481" y="8995"/>
                </a:lnTo>
                <a:cubicBezTo>
                  <a:pt x="2481" y="9887"/>
                  <a:pt x="3190" y="10642"/>
                  <a:pt x="4090" y="10653"/>
                </a:cubicBezTo>
                <a:cubicBezTo>
                  <a:pt x="4097" y="10653"/>
                  <a:pt x="4103" y="10653"/>
                  <a:pt x="4110" y="10653"/>
                </a:cubicBezTo>
                <a:cubicBezTo>
                  <a:pt x="5005" y="10653"/>
                  <a:pt x="5738" y="9913"/>
                  <a:pt x="5738" y="9008"/>
                </a:cubicBezTo>
                <a:lnTo>
                  <a:pt x="5738" y="7372"/>
                </a:lnTo>
                <a:lnTo>
                  <a:pt x="8215" y="7372"/>
                </a:lnTo>
                <a:lnTo>
                  <a:pt x="8215" y="8995"/>
                </a:lnTo>
                <a:cubicBezTo>
                  <a:pt x="8215" y="9887"/>
                  <a:pt x="8927" y="10642"/>
                  <a:pt x="9828" y="10653"/>
                </a:cubicBezTo>
                <a:cubicBezTo>
                  <a:pt x="9834" y="10653"/>
                  <a:pt x="9841" y="10653"/>
                  <a:pt x="9847" y="10653"/>
                </a:cubicBezTo>
                <a:cubicBezTo>
                  <a:pt x="10753" y="10653"/>
                  <a:pt x="11486" y="9913"/>
                  <a:pt x="11486" y="9008"/>
                </a:cubicBezTo>
                <a:lnTo>
                  <a:pt x="11486" y="7372"/>
                </a:lnTo>
                <a:close/>
                <a:moveTo>
                  <a:pt x="13120" y="12297"/>
                </a:moveTo>
                <a:lnTo>
                  <a:pt x="13120" y="13109"/>
                </a:lnTo>
                <a:lnTo>
                  <a:pt x="823" y="13109"/>
                </a:lnTo>
                <a:lnTo>
                  <a:pt x="823" y="12297"/>
                </a:lnTo>
                <a:close/>
                <a:moveTo>
                  <a:pt x="1634" y="1"/>
                </a:moveTo>
                <a:lnTo>
                  <a:pt x="1634" y="2470"/>
                </a:lnTo>
                <a:lnTo>
                  <a:pt x="2481" y="2470"/>
                </a:lnTo>
                <a:lnTo>
                  <a:pt x="2481" y="4927"/>
                </a:lnTo>
                <a:lnTo>
                  <a:pt x="844" y="4927"/>
                </a:lnTo>
                <a:lnTo>
                  <a:pt x="844" y="11475"/>
                </a:lnTo>
                <a:lnTo>
                  <a:pt x="1" y="11475"/>
                </a:lnTo>
                <a:lnTo>
                  <a:pt x="1" y="13931"/>
                </a:lnTo>
                <a:lnTo>
                  <a:pt x="13931" y="13931"/>
                </a:lnTo>
                <a:lnTo>
                  <a:pt x="13931" y="11475"/>
                </a:lnTo>
                <a:lnTo>
                  <a:pt x="13120" y="11475"/>
                </a:lnTo>
                <a:lnTo>
                  <a:pt x="13120" y="4927"/>
                </a:lnTo>
                <a:lnTo>
                  <a:pt x="11486" y="4927"/>
                </a:lnTo>
                <a:lnTo>
                  <a:pt x="11486" y="2470"/>
                </a:lnTo>
                <a:lnTo>
                  <a:pt x="12297" y="2470"/>
                </a:lnTo>
                <a:lnTo>
                  <a:pt x="12297" y="1"/>
                </a:lnTo>
                <a:lnTo>
                  <a:pt x="7372" y="1"/>
                </a:lnTo>
                <a:lnTo>
                  <a:pt x="7372" y="2470"/>
                </a:lnTo>
                <a:lnTo>
                  <a:pt x="8194" y="2470"/>
                </a:lnTo>
                <a:lnTo>
                  <a:pt x="8194" y="4927"/>
                </a:lnTo>
                <a:lnTo>
                  <a:pt x="5738" y="4927"/>
                </a:lnTo>
                <a:lnTo>
                  <a:pt x="5738" y="2470"/>
                </a:lnTo>
                <a:lnTo>
                  <a:pt x="6560" y="2470"/>
                </a:lnTo>
                <a:lnTo>
                  <a:pt x="65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37"/>
          <p:cNvGrpSpPr/>
          <p:nvPr/>
        </p:nvGrpSpPr>
        <p:grpSpPr>
          <a:xfrm>
            <a:off x="1084875" y="1114525"/>
            <a:ext cx="352275" cy="348250"/>
            <a:chOff x="2487888" y="3801925"/>
            <a:chExt cx="352275" cy="348250"/>
          </a:xfrm>
        </p:grpSpPr>
        <p:sp>
          <p:nvSpPr>
            <p:cNvPr id="680" name="Google Shape;680;p37"/>
            <p:cNvSpPr/>
            <p:nvPr/>
          </p:nvSpPr>
          <p:spPr>
            <a:xfrm>
              <a:off x="2675288" y="3883950"/>
              <a:ext cx="71900" cy="93025"/>
            </a:xfrm>
            <a:custGeom>
              <a:avLst/>
              <a:gdLst/>
              <a:ahLst/>
              <a:cxnLst/>
              <a:rect l="l" t="t" r="r" b="b"/>
              <a:pathLst>
                <a:path w="2876" h="3721" extrusionOk="0">
                  <a:moveTo>
                    <a:pt x="1431" y="1240"/>
                  </a:moveTo>
                  <a:cubicBezTo>
                    <a:pt x="1769" y="1646"/>
                    <a:pt x="2053" y="2097"/>
                    <a:pt x="2053" y="2289"/>
                  </a:cubicBezTo>
                  <a:cubicBezTo>
                    <a:pt x="2053" y="2627"/>
                    <a:pt x="1769" y="2898"/>
                    <a:pt x="1431" y="2898"/>
                  </a:cubicBezTo>
                  <a:cubicBezTo>
                    <a:pt x="1093" y="2898"/>
                    <a:pt x="822" y="2627"/>
                    <a:pt x="822" y="2289"/>
                  </a:cubicBezTo>
                  <a:cubicBezTo>
                    <a:pt x="822" y="2097"/>
                    <a:pt x="1106" y="1646"/>
                    <a:pt x="1431" y="1240"/>
                  </a:cubicBezTo>
                  <a:close/>
                  <a:moveTo>
                    <a:pt x="1431" y="1"/>
                  </a:moveTo>
                  <a:cubicBezTo>
                    <a:pt x="1388" y="69"/>
                    <a:pt x="0" y="1432"/>
                    <a:pt x="0" y="2289"/>
                  </a:cubicBezTo>
                  <a:cubicBezTo>
                    <a:pt x="0" y="3076"/>
                    <a:pt x="644" y="3720"/>
                    <a:pt x="1431" y="3720"/>
                  </a:cubicBezTo>
                  <a:cubicBezTo>
                    <a:pt x="2232" y="3720"/>
                    <a:pt x="2875" y="3076"/>
                    <a:pt x="2875" y="2289"/>
                  </a:cubicBezTo>
                  <a:cubicBezTo>
                    <a:pt x="2875" y="1556"/>
                    <a:pt x="1929" y="531"/>
                    <a:pt x="1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2487888" y="3801925"/>
              <a:ext cx="352275" cy="348250"/>
            </a:xfrm>
            <a:custGeom>
              <a:avLst/>
              <a:gdLst/>
              <a:ahLst/>
              <a:cxnLst/>
              <a:rect l="l" t="t" r="r" b="b"/>
              <a:pathLst>
                <a:path w="14091" h="13930" extrusionOk="0">
                  <a:moveTo>
                    <a:pt x="8927" y="826"/>
                  </a:moveTo>
                  <a:cubicBezTo>
                    <a:pt x="11329" y="826"/>
                    <a:pt x="13268" y="2763"/>
                    <a:pt x="13268" y="5154"/>
                  </a:cubicBezTo>
                  <a:cubicBezTo>
                    <a:pt x="13268" y="7553"/>
                    <a:pt x="11329" y="9492"/>
                    <a:pt x="8927" y="9492"/>
                  </a:cubicBezTo>
                  <a:cubicBezTo>
                    <a:pt x="6539" y="9492"/>
                    <a:pt x="4599" y="7553"/>
                    <a:pt x="4599" y="5154"/>
                  </a:cubicBezTo>
                  <a:cubicBezTo>
                    <a:pt x="4599" y="2763"/>
                    <a:pt x="6539" y="826"/>
                    <a:pt x="8927" y="826"/>
                  </a:cubicBezTo>
                  <a:close/>
                  <a:moveTo>
                    <a:pt x="3247" y="9695"/>
                  </a:moveTo>
                  <a:lnTo>
                    <a:pt x="4410" y="10845"/>
                  </a:lnTo>
                  <a:lnTo>
                    <a:pt x="2381" y="12874"/>
                  </a:lnTo>
                  <a:cubicBezTo>
                    <a:pt x="2217" y="13037"/>
                    <a:pt x="2006" y="13119"/>
                    <a:pt x="1795" y="13119"/>
                  </a:cubicBezTo>
                  <a:cubicBezTo>
                    <a:pt x="1585" y="13119"/>
                    <a:pt x="1376" y="13037"/>
                    <a:pt x="1218" y="12874"/>
                  </a:cubicBezTo>
                  <a:cubicBezTo>
                    <a:pt x="904" y="12557"/>
                    <a:pt x="904" y="12038"/>
                    <a:pt x="1218" y="11713"/>
                  </a:cubicBezTo>
                  <a:lnTo>
                    <a:pt x="3247" y="9695"/>
                  </a:lnTo>
                  <a:close/>
                  <a:moveTo>
                    <a:pt x="8927" y="1"/>
                  </a:moveTo>
                  <a:cubicBezTo>
                    <a:pt x="6087" y="1"/>
                    <a:pt x="3777" y="2300"/>
                    <a:pt x="3777" y="5154"/>
                  </a:cubicBezTo>
                  <a:cubicBezTo>
                    <a:pt x="3777" y="6393"/>
                    <a:pt x="4218" y="7564"/>
                    <a:pt x="5005" y="8500"/>
                  </a:cubicBezTo>
                  <a:lnTo>
                    <a:pt x="4115" y="9390"/>
                  </a:lnTo>
                  <a:lnTo>
                    <a:pt x="3247" y="8521"/>
                  </a:lnTo>
                  <a:lnTo>
                    <a:pt x="645" y="11126"/>
                  </a:lnTo>
                  <a:cubicBezTo>
                    <a:pt x="1" y="11767"/>
                    <a:pt x="1" y="12806"/>
                    <a:pt x="645" y="13447"/>
                  </a:cubicBezTo>
                  <a:cubicBezTo>
                    <a:pt x="960" y="13769"/>
                    <a:pt x="1377" y="13930"/>
                    <a:pt x="1795" y="13930"/>
                  </a:cubicBezTo>
                  <a:cubicBezTo>
                    <a:pt x="2214" y="13930"/>
                    <a:pt x="2634" y="13769"/>
                    <a:pt x="2955" y="13447"/>
                  </a:cubicBezTo>
                  <a:lnTo>
                    <a:pt x="5570" y="10845"/>
                  </a:lnTo>
                  <a:lnTo>
                    <a:pt x="4691" y="9977"/>
                  </a:lnTo>
                  <a:lnTo>
                    <a:pt x="5592" y="9076"/>
                  </a:lnTo>
                  <a:cubicBezTo>
                    <a:pt x="6517" y="9874"/>
                    <a:pt x="7688" y="10315"/>
                    <a:pt x="8927" y="10315"/>
                  </a:cubicBezTo>
                  <a:cubicBezTo>
                    <a:pt x="11781" y="10315"/>
                    <a:pt x="14091" y="8005"/>
                    <a:pt x="14091" y="5154"/>
                  </a:cubicBezTo>
                  <a:cubicBezTo>
                    <a:pt x="14091" y="2300"/>
                    <a:pt x="11781" y="1"/>
                    <a:pt x="8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2597238" y="3845350"/>
              <a:ext cx="199525" cy="171050"/>
            </a:xfrm>
            <a:custGeom>
              <a:avLst/>
              <a:gdLst/>
              <a:ahLst/>
              <a:cxnLst/>
              <a:rect l="l" t="t" r="r" b="b"/>
              <a:pathLst>
                <a:path w="7981" h="6842" extrusionOk="0">
                  <a:moveTo>
                    <a:pt x="4553" y="823"/>
                  </a:moveTo>
                  <a:cubicBezTo>
                    <a:pt x="5997" y="823"/>
                    <a:pt x="7158" y="1983"/>
                    <a:pt x="7158" y="3417"/>
                  </a:cubicBezTo>
                  <a:cubicBezTo>
                    <a:pt x="7158" y="4859"/>
                    <a:pt x="5997" y="6019"/>
                    <a:pt x="4553" y="6019"/>
                  </a:cubicBezTo>
                  <a:cubicBezTo>
                    <a:pt x="3866" y="6019"/>
                    <a:pt x="3214" y="5748"/>
                    <a:pt x="2716" y="5253"/>
                  </a:cubicBezTo>
                  <a:cubicBezTo>
                    <a:pt x="1093" y="3630"/>
                    <a:pt x="2254" y="823"/>
                    <a:pt x="4553" y="823"/>
                  </a:cubicBezTo>
                  <a:close/>
                  <a:moveTo>
                    <a:pt x="4553" y="0"/>
                  </a:moveTo>
                  <a:cubicBezTo>
                    <a:pt x="1524" y="0"/>
                    <a:pt x="1" y="3698"/>
                    <a:pt x="2143" y="5838"/>
                  </a:cubicBezTo>
                  <a:cubicBezTo>
                    <a:pt x="2784" y="6481"/>
                    <a:pt x="3641" y="6841"/>
                    <a:pt x="4553" y="6841"/>
                  </a:cubicBezTo>
                  <a:cubicBezTo>
                    <a:pt x="6446" y="6841"/>
                    <a:pt x="7980" y="5310"/>
                    <a:pt x="7980" y="3417"/>
                  </a:cubicBezTo>
                  <a:cubicBezTo>
                    <a:pt x="7980" y="1534"/>
                    <a:pt x="6446" y="0"/>
                    <a:pt x="4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37"/>
          <p:cNvGrpSpPr/>
          <p:nvPr/>
        </p:nvGrpSpPr>
        <p:grpSpPr>
          <a:xfrm>
            <a:off x="3734294" y="2769088"/>
            <a:ext cx="287425" cy="348300"/>
            <a:chOff x="1815638" y="3801925"/>
            <a:chExt cx="287425" cy="348300"/>
          </a:xfrm>
        </p:grpSpPr>
        <p:sp>
          <p:nvSpPr>
            <p:cNvPr id="684" name="Google Shape;684;p37"/>
            <p:cNvSpPr/>
            <p:nvPr/>
          </p:nvSpPr>
          <p:spPr>
            <a:xfrm>
              <a:off x="1815638" y="3801925"/>
              <a:ext cx="287425" cy="348300"/>
            </a:xfrm>
            <a:custGeom>
              <a:avLst/>
              <a:gdLst/>
              <a:ahLst/>
              <a:cxnLst/>
              <a:rect l="l" t="t" r="r" b="b"/>
              <a:pathLst>
                <a:path w="11497" h="13932" extrusionOk="0">
                  <a:moveTo>
                    <a:pt x="5749" y="1107"/>
                  </a:moveTo>
                  <a:cubicBezTo>
                    <a:pt x="7361" y="2595"/>
                    <a:pt x="10675" y="6009"/>
                    <a:pt x="10675" y="8183"/>
                  </a:cubicBezTo>
                  <a:cubicBezTo>
                    <a:pt x="10675" y="10902"/>
                    <a:pt x="8465" y="13109"/>
                    <a:pt x="5749" y="13109"/>
                  </a:cubicBezTo>
                  <a:cubicBezTo>
                    <a:pt x="3033" y="13109"/>
                    <a:pt x="823" y="10902"/>
                    <a:pt x="823" y="8183"/>
                  </a:cubicBezTo>
                  <a:cubicBezTo>
                    <a:pt x="823" y="6019"/>
                    <a:pt x="4137" y="2595"/>
                    <a:pt x="5749" y="1107"/>
                  </a:cubicBezTo>
                  <a:close/>
                  <a:moveTo>
                    <a:pt x="5749" y="1"/>
                  </a:moveTo>
                  <a:cubicBezTo>
                    <a:pt x="5749" y="1"/>
                    <a:pt x="1" y="4916"/>
                    <a:pt x="1" y="8183"/>
                  </a:cubicBezTo>
                  <a:cubicBezTo>
                    <a:pt x="1" y="11351"/>
                    <a:pt x="2581" y="13931"/>
                    <a:pt x="5749" y="13931"/>
                  </a:cubicBezTo>
                  <a:cubicBezTo>
                    <a:pt x="8916" y="13931"/>
                    <a:pt x="11497" y="11351"/>
                    <a:pt x="11497" y="8183"/>
                  </a:cubicBezTo>
                  <a:cubicBezTo>
                    <a:pt x="11497" y="4916"/>
                    <a:pt x="5749" y="1"/>
                    <a:pt x="5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1867188" y="3914125"/>
              <a:ext cx="184550" cy="184825"/>
            </a:xfrm>
            <a:custGeom>
              <a:avLst/>
              <a:gdLst/>
              <a:ahLst/>
              <a:cxnLst/>
              <a:rect l="l" t="t" r="r" b="b"/>
              <a:pathLst>
                <a:path w="7382" h="7393" extrusionOk="0">
                  <a:moveTo>
                    <a:pt x="3687" y="823"/>
                  </a:moveTo>
                  <a:cubicBezTo>
                    <a:pt x="5275" y="823"/>
                    <a:pt x="6560" y="2108"/>
                    <a:pt x="6560" y="3695"/>
                  </a:cubicBezTo>
                  <a:cubicBezTo>
                    <a:pt x="6560" y="5275"/>
                    <a:pt x="5275" y="6571"/>
                    <a:pt x="3687" y="6571"/>
                  </a:cubicBezTo>
                  <a:cubicBezTo>
                    <a:pt x="2107" y="6571"/>
                    <a:pt x="812" y="5275"/>
                    <a:pt x="812" y="3695"/>
                  </a:cubicBezTo>
                  <a:cubicBezTo>
                    <a:pt x="812" y="2108"/>
                    <a:pt x="2107" y="823"/>
                    <a:pt x="3687" y="823"/>
                  </a:cubicBezTo>
                  <a:close/>
                  <a:moveTo>
                    <a:pt x="3687" y="0"/>
                  </a:moveTo>
                  <a:cubicBezTo>
                    <a:pt x="1658" y="0"/>
                    <a:pt x="0" y="1656"/>
                    <a:pt x="0" y="3695"/>
                  </a:cubicBezTo>
                  <a:cubicBezTo>
                    <a:pt x="0" y="5724"/>
                    <a:pt x="1658" y="7393"/>
                    <a:pt x="3687" y="7393"/>
                  </a:cubicBezTo>
                  <a:cubicBezTo>
                    <a:pt x="5726" y="7393"/>
                    <a:pt x="7382" y="5724"/>
                    <a:pt x="7382" y="3695"/>
                  </a:cubicBezTo>
                  <a:cubicBezTo>
                    <a:pt x="7382" y="1656"/>
                    <a:pt x="5726" y="0"/>
                    <a:pt x="3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1928313" y="3955375"/>
              <a:ext cx="61750" cy="92325"/>
            </a:xfrm>
            <a:custGeom>
              <a:avLst/>
              <a:gdLst/>
              <a:ahLst/>
              <a:cxnLst/>
              <a:rect l="l" t="t" r="r" b="b"/>
              <a:pathLst>
                <a:path w="2470" h="3693" extrusionOk="0">
                  <a:moveTo>
                    <a:pt x="1251" y="806"/>
                  </a:moveTo>
                  <a:cubicBezTo>
                    <a:pt x="1477" y="806"/>
                    <a:pt x="1658" y="984"/>
                    <a:pt x="1658" y="1212"/>
                  </a:cubicBezTo>
                  <a:lnTo>
                    <a:pt x="1658" y="2034"/>
                  </a:lnTo>
                  <a:lnTo>
                    <a:pt x="847" y="2034"/>
                  </a:lnTo>
                  <a:lnTo>
                    <a:pt x="847" y="1223"/>
                  </a:lnTo>
                  <a:cubicBezTo>
                    <a:pt x="847" y="998"/>
                    <a:pt x="1015" y="817"/>
                    <a:pt x="1231" y="806"/>
                  </a:cubicBezTo>
                  <a:cubicBezTo>
                    <a:pt x="1238" y="806"/>
                    <a:pt x="1244" y="806"/>
                    <a:pt x="1251" y="806"/>
                  </a:cubicBezTo>
                  <a:close/>
                  <a:moveTo>
                    <a:pt x="1239" y="1"/>
                  </a:moveTo>
                  <a:cubicBezTo>
                    <a:pt x="552" y="1"/>
                    <a:pt x="0" y="546"/>
                    <a:pt x="0" y="1234"/>
                  </a:cubicBezTo>
                  <a:lnTo>
                    <a:pt x="0" y="3693"/>
                  </a:lnTo>
                  <a:lnTo>
                    <a:pt x="847" y="3693"/>
                  </a:lnTo>
                  <a:lnTo>
                    <a:pt x="847" y="2881"/>
                  </a:lnTo>
                  <a:lnTo>
                    <a:pt x="1658" y="2881"/>
                  </a:lnTo>
                  <a:lnTo>
                    <a:pt x="1658" y="3693"/>
                  </a:lnTo>
                  <a:lnTo>
                    <a:pt x="2470" y="3693"/>
                  </a:lnTo>
                  <a:lnTo>
                    <a:pt x="2470" y="1247"/>
                  </a:lnTo>
                  <a:cubicBezTo>
                    <a:pt x="2470" y="671"/>
                    <a:pt x="2007" y="109"/>
                    <a:pt x="1445" y="17"/>
                  </a:cubicBezTo>
                  <a:cubicBezTo>
                    <a:pt x="1375" y="6"/>
                    <a:pt x="1307"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Blood Pressure Disease by Slidesgo">
  <a:themeElements>
    <a:clrScheme name="Simple Light">
      <a:dk1>
        <a:srgbClr val="40566D"/>
      </a:dk1>
      <a:lt1>
        <a:srgbClr val="C73131"/>
      </a:lt1>
      <a:dk2>
        <a:srgbClr val="EDEDED"/>
      </a:dk2>
      <a:lt2>
        <a:srgbClr val="CACFD3"/>
      </a:lt2>
      <a:accent1>
        <a:srgbClr val="F3D4A8"/>
      </a:accent1>
      <a:accent2>
        <a:srgbClr val="4F9EC9"/>
      </a:accent2>
      <a:accent3>
        <a:srgbClr val="93D3EE"/>
      </a:accent3>
      <a:accent4>
        <a:srgbClr val="FFFFFF"/>
      </a:accent4>
      <a:accent5>
        <a:srgbClr val="FFFFFF"/>
      </a:accent5>
      <a:accent6>
        <a:srgbClr val="FFFFFF"/>
      </a:accent6>
      <a:hlink>
        <a:srgbClr val="40566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2056</Words>
  <Application>Microsoft Macintosh PowerPoint</Application>
  <PresentationFormat>Affichage à l'écran (16:9)</PresentationFormat>
  <Paragraphs>312</Paragraphs>
  <Slides>41</Slides>
  <Notes>41</Notes>
  <HiddenSlides>0</HiddenSlides>
  <MMClips>0</MMClips>
  <ScaleCrop>false</ScaleCrop>
  <HeadingPairs>
    <vt:vector size="6" baseType="variant">
      <vt:variant>
        <vt:lpstr>Polices utilisées</vt:lpstr>
      </vt:variant>
      <vt:variant>
        <vt:i4>9</vt:i4>
      </vt:variant>
      <vt:variant>
        <vt:lpstr>Thème</vt:lpstr>
      </vt:variant>
      <vt:variant>
        <vt:i4>2</vt:i4>
      </vt:variant>
      <vt:variant>
        <vt:lpstr>Titres des diapositives</vt:lpstr>
      </vt:variant>
      <vt:variant>
        <vt:i4>41</vt:i4>
      </vt:variant>
    </vt:vector>
  </HeadingPairs>
  <TitlesOfParts>
    <vt:vector size="52" baseType="lpstr">
      <vt:lpstr>Barlow</vt:lpstr>
      <vt:lpstr>Bebas Neue</vt:lpstr>
      <vt:lpstr>Proxima Nova</vt:lpstr>
      <vt:lpstr>PT Sans</vt:lpstr>
      <vt:lpstr>Arial</vt:lpstr>
      <vt:lpstr>Roboto Medium</vt:lpstr>
      <vt:lpstr>Raleway Black</vt:lpstr>
      <vt:lpstr>Amatic SC</vt:lpstr>
      <vt:lpstr>Calibri</vt:lpstr>
      <vt:lpstr>Blood Pressure Disease by Slidesgo</vt:lpstr>
      <vt:lpstr>Slidesgo Final Pages</vt:lpstr>
      <vt:lpstr>BLOOD PRESSURE DISEASE</vt:lpstr>
      <vt:lpstr>CONTENTS OF THIS TEMPLATE</vt:lpstr>
      <vt:lpstr>TABLE OF CONTENTS</vt:lpstr>
      <vt:lpstr>THE DISEASE AND ITS SYMPTOMS</vt:lpstr>
      <vt:lpstr>INTRODUCTION TO THE DISEASE</vt:lpstr>
      <vt:lpstr>WHO IS AT RISK?</vt:lpstr>
      <vt:lpstr>THREE MAIN TYPES OF DISEASES</vt:lpstr>
      <vt:lpstr>FOUR MAIN TYPES OF TREATMENTS</vt:lpstr>
      <vt:lpstr>RISK FACTORS</vt:lpstr>
      <vt:lpstr>85%</vt:lpstr>
      <vt:lpstr>$1 billion</vt:lpstr>
      <vt:lpstr>DISEASE PREVALENCE</vt:lpstr>
      <vt:lpstr>SYMPTOMS AND DIAGNOSIS</vt:lpstr>
      <vt:lpstr>RISK FACTORS AND COMPLICATIONS</vt:lpstr>
      <vt:lpstr>DISEASE HISTORY</vt:lpstr>
      <vt:lpstr>DIAGNOSIS AND TREATMENT FLOWCHART</vt:lpstr>
      <vt:lpstr>REAL LIFE IMPACT</vt:lpstr>
      <vt:lpstr>DISEASE MANAGEMENT</vt:lpstr>
      <vt:lpstr>DISEASE OVERVIEW AND CONCLUSIONS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Educational Icons</vt:lpstr>
      <vt:lpstr>Business Icons</vt:lpstr>
      <vt:lpstr>Help &amp; Support Icons</vt:lpstr>
      <vt:lpstr>Creative Process Icons</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Maud Gesbert</cp:lastModifiedBy>
  <cp:revision>1</cp:revision>
  <dcterms:modified xsi:type="dcterms:W3CDTF">2025-04-16T08:12:15Z</dcterms:modified>
</cp:coreProperties>
</file>